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diagrams/_rels/data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list" loCatId="list" qsTypeId="urn:microsoft.com/office/officeart/2005/8/quickstyle/simple5" qsCatId="simple" csTypeId="urn:microsoft.com/office/officeart/2005/8/colors/accent0_3" csCatId="accent1" phldr="0"/>
      <dgm:spPr/>
    </dgm:pt>
    <dgm:pt modelId="{11A5EA0A-517A-463B-9BA8-5EB54D7D10F8}">
      <dgm:prSet phldrT="[Текст]" phldr="0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vert="horz" wrap="square"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Цель проекта - проектирование простого</a:t>
          </a:r>
          <a:r>
            <a:rPr lang="en-US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ru-RU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эффективного и многофункционального инструмента для мониторинга сетевых интерфейсов</a:t>
          </a:r>
          <a:r>
            <a:rPr lang="ru-RU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в реальном времени</a:t>
          </a:r>
          <a:r>
            <a:rPr lang="en-US" altLang="ru-RU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en-US" altLang="ru-RU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altLang="ru-RU" sz="2400">
            <a:solidFill>
              <a:schemeClr val="accent1">
                <a:lumMod val="40000"/>
                <a:lumOff val="6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B15CF1-464F-45CC-BFE4-6F0AA417C19E}" cxnId="{EDAAE1A9-0C16-472B-AA16-ABB20AAD4CF7}" type="parTrans">
      <dgm:prSet/>
      <dgm:spPr/>
    </dgm:pt>
    <dgm:pt modelId="{4EA87785-B7B3-4F48-BB13-D91C5DEA8DC1}" cxnId="{EDAAE1A9-0C16-472B-AA16-ABB20AAD4CF7}" type="sibTrans">
      <dgm:prSet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  <dgm:pt modelId="{5373068E-DCEB-4D3C-BFF1-43C34CE727FD}" type="pres">
      <dgm:prSet presAssocID="{11A5EA0A-517A-463B-9BA8-5EB54D7D10F8}" presName="composite" presStyleCnt="0"/>
      <dgm:spPr/>
    </dgm:pt>
    <dgm:pt modelId="{48C23F44-CDC2-4998-B9C4-F737C51D3228}" type="pres">
      <dgm:prSet presAssocID="{11A5EA0A-517A-463B-9BA8-5EB54D7D10F8}" presName="imgShp" presStyleLbl="fgImgPlace1" presStyleIdx="0" presStyleCnt="1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DC27DDA6-73A4-45AF-8B52-70E594C6E063}" type="pres">
      <dgm:prSet presAssocID="{11A5EA0A-517A-463B-9BA8-5EB54D7D10F8}" presName="txShp" presStyleLbl="node1" presStyleIdx="0" presStyleCnt="1">
        <dgm:presLayoutVars>
          <dgm:bulletEnabled val="1"/>
        </dgm:presLayoutVars>
      </dgm:prSet>
      <dgm:spPr/>
    </dgm:pt>
  </dgm:ptLst>
  <dgm:cxnLst>
    <dgm:cxn modelId="{EDAAE1A9-0C16-472B-AA16-ABB20AAD4CF7}" srcId="{800EE499-D129-484D-B5C0-D0F3AC30E8B1}" destId="{11A5EA0A-517A-463B-9BA8-5EB54D7D10F8}" srcOrd="0" destOrd="0" parTransId="{E2B15CF1-464F-45CC-BFE4-6F0AA417C19E}" sibTransId="{4EA87785-B7B3-4F48-BB13-D91C5DEA8DC1}"/>
    <dgm:cxn modelId="{762558CC-497D-479A-B30D-ADBCD0BD53A5}" type="presOf" srcId="{800EE499-D129-484D-B5C0-D0F3AC30E8B1}" destId="{3A30B1D0-F146-41C6-9373-8CC849B0566C}" srcOrd="0" destOrd="0" presId="urn:microsoft.com/office/officeart/2005/8/layout/vList3"/>
    <dgm:cxn modelId="{E3B75B7C-E4C1-4A17-92A2-A0B66CD897AB}" type="presParOf" srcId="{3A30B1D0-F146-41C6-9373-8CC849B0566C}" destId="{5373068E-DCEB-4D3C-BFF1-43C34CE727FD}" srcOrd="0" destOrd="0" presId="urn:microsoft.com/office/officeart/2005/8/layout/vList3"/>
    <dgm:cxn modelId="{9067B081-BFFB-43A8-88E3-4E935D7E8DCE}" type="presParOf" srcId="{5373068E-DCEB-4D3C-BFF1-43C34CE727FD}" destId="{48C23F44-CDC2-4998-B9C4-F737C51D3228}" srcOrd="0" destOrd="0" presId="urn:microsoft.com/office/officeart/2005/8/layout/vList3"/>
    <dgm:cxn modelId="{021D8CB7-93E6-4660-8C08-4B8945FB088A}" type="presParOf" srcId="{5373068E-DCEB-4D3C-BFF1-43C34CE727FD}" destId="{DC27DDA6-73A4-45AF-8B52-70E594C6E063}" srcOrd="1" destOrd="0" presId="urn:microsoft.com/office/officeart/2005/8/layout/vList3"/>
    <dgm:cxn modelId="{36C9E969-33D3-4D40-8193-72D8ACFF7A03}" type="presOf" srcId="{11A5EA0A-517A-463B-9BA8-5EB54D7D10F8}" destId="{DC27DDA6-73A4-45AF-8B52-70E594C6E06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8FBB7B-694A-47BF-865D-2F44C1051453}" type="doc">
      <dgm:prSet loTypeId="list" loCatId="list" qsTypeId="urn:microsoft.com/office/officeart/2005/8/quickstyle/simple5" qsCatId="simple" csTypeId="urn:microsoft.com/office/officeart/2005/8/colors/accent0_3" csCatId="accent1" phldr="1"/>
      <dgm:spPr/>
      <dgm:t>
        <a:bodyPr/>
        <a:p>
          <a:endParaRPr lang="zh-CN" altLang="en-US"/>
        </a:p>
      </dgm:t>
    </dgm:pt>
    <dgm:pt modelId="{BD5427FF-4EB1-4006-BF7F-42158E0C5129}">
      <dgm:prSet phldrT="[Текст]" phldr="0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Задачи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Получать статистику всех сетевых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интерфейсов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Отслеживать входящий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ru-RU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исходящий трафик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Выявлять неисправности интерфейсов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en-US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F6D805-3B53-408A-A2A3-20BC3BF0D242}" cxnId="{E5A5A730-0A5D-44F0-A8B3-97EEE2308C31}" type="parTrans">
      <dgm:prSet/>
      <dgm:spPr/>
      <dgm:t>
        <a:bodyPr/>
        <a:p>
          <a:endParaRPr lang="zh-CN" altLang="en-US"/>
        </a:p>
      </dgm:t>
    </dgm:pt>
    <dgm:pt modelId="{D47F9812-1256-4E44-A6BE-BEC559BE8FF3}" cxnId="{E5A5A730-0A5D-44F0-A8B3-97EEE2308C31}" type="sibTrans">
      <dgm:prSet/>
      <dgm:spPr/>
      <dgm:t>
        <a:bodyPr/>
        <a:p>
          <a:endParaRPr lang="zh-CN" altLang="en-US"/>
        </a:p>
      </dgm:t>
    </dgm:pt>
    <dgm:pt modelId="{FE4D3F16-C30D-44B6-8B2F-95AE20A41797}" type="pres">
      <dgm:prSet presAssocID="{468FBB7B-694A-47BF-865D-2F44C1051453}" presName="Name0" presStyleCnt="0">
        <dgm:presLayoutVars>
          <dgm:dir/>
          <dgm:resizeHandles val="exact"/>
        </dgm:presLayoutVars>
      </dgm:prSet>
      <dgm:spPr/>
    </dgm:pt>
    <dgm:pt modelId="{FAD1BBB9-5EA8-4720-9FFC-3A75CA769D10}" type="pres">
      <dgm:prSet presAssocID="{468FBB7B-694A-47BF-865D-2F44C1051453}" presName="fgShape" presStyleLbl="fgShp" presStyleIdx="0" presStyleCnt="1"/>
      <dgm:spPr/>
    </dgm:pt>
    <dgm:pt modelId="{5C992B73-C6E7-4C9D-B864-1DDEF8A7F521}" type="pres">
      <dgm:prSet presAssocID="{468FBB7B-694A-47BF-865D-2F44C1051453}" presName="linComp" presStyleCnt="0"/>
      <dgm:spPr/>
    </dgm:pt>
    <dgm:pt modelId="{18A0352B-CB4F-4E2F-A0D8-2A235A45F99C}" type="pres">
      <dgm:prSet presAssocID="{BD5427FF-4EB1-4006-BF7F-42158E0C5129}" presName="compNode" presStyleCnt="0"/>
      <dgm:spPr/>
    </dgm:pt>
    <dgm:pt modelId="{5D82B41E-6C64-4566-9679-7BBB513BF54F}" type="pres">
      <dgm:prSet presAssocID="{BD5427FF-4EB1-4006-BF7F-42158E0C5129}" presName="bkgdShape" presStyleLbl="node1" presStyleIdx="0" presStyleCnt="1"/>
      <dgm:spPr/>
    </dgm:pt>
    <dgm:pt modelId="{9F85DB2A-C792-4C1F-B127-1DADF40D2E7C}" type="pres">
      <dgm:prSet presAssocID="{BD5427FF-4EB1-4006-BF7F-42158E0C5129}" presName="nodeTx" presStyleCnt="0">
        <dgm:presLayoutVars>
          <dgm:bulletEnabled val="1"/>
        </dgm:presLayoutVars>
      </dgm:prSet>
      <dgm:spPr/>
    </dgm:pt>
    <dgm:pt modelId="{C18AF134-7E97-4B7B-B807-C72CA266F982}" type="pres">
      <dgm:prSet presAssocID="{BD5427FF-4EB1-4006-BF7F-42158E0C5129}" presName="invisiNode" presStyleCnt="0"/>
      <dgm:spPr/>
    </dgm:pt>
    <dgm:pt modelId="{DBF357BF-C16D-4B59-9E27-F9B23BDD6AB1}" type="pres">
      <dgm:prSet presAssocID="{BD5427FF-4EB1-4006-BF7F-42158E0C5129}" presName="imagNode" presStyleLbl="fgImgPlace1" presStyleIdx="0" presStyleCnt="1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E5A5A730-0A5D-44F0-A8B3-97EEE2308C31}" srcId="{468FBB7B-694A-47BF-865D-2F44C1051453}" destId="{BD5427FF-4EB1-4006-BF7F-42158E0C5129}" srcOrd="0" destOrd="0" parTransId="{A2F6D805-3B53-408A-A2A3-20BC3BF0D242}" sibTransId="{D47F9812-1256-4E44-A6BE-BEC559BE8FF3}"/>
    <dgm:cxn modelId="{C31597E3-DCAF-40AB-883F-562927073B1B}" type="presOf" srcId="{468FBB7B-694A-47BF-865D-2F44C1051453}" destId="{FE4D3F16-C30D-44B6-8B2F-95AE20A41797}" srcOrd="0" destOrd="0" presId="urn:microsoft.com/office/officeart/2005/8/layout/hList7"/>
    <dgm:cxn modelId="{32DDA3CC-20AC-4C3E-A144-55AE086A66DC}" type="presParOf" srcId="{FE4D3F16-C30D-44B6-8B2F-95AE20A41797}" destId="{FAD1BBB9-5EA8-4720-9FFC-3A75CA769D10}" srcOrd="0" destOrd="0" presId="urn:microsoft.com/office/officeart/2005/8/layout/hList7"/>
    <dgm:cxn modelId="{6D080B48-CA8C-4593-A462-E6ECD2E9FF75}" type="presParOf" srcId="{FE4D3F16-C30D-44B6-8B2F-95AE20A41797}" destId="{5C992B73-C6E7-4C9D-B864-1DDEF8A7F521}" srcOrd="1" destOrd="0" presId="urn:microsoft.com/office/officeart/2005/8/layout/hList7"/>
    <dgm:cxn modelId="{4BC69928-1BD9-4967-AD33-FB3CB992891D}" type="presParOf" srcId="{5C992B73-C6E7-4C9D-B864-1DDEF8A7F521}" destId="{18A0352B-CB4F-4E2F-A0D8-2A235A45F99C}" srcOrd="0" destOrd="1" presId="urn:microsoft.com/office/officeart/2005/8/layout/hList7"/>
    <dgm:cxn modelId="{AC6A408A-F019-4799-871E-D4E3DB2B8D9D}" type="presParOf" srcId="{18A0352B-CB4F-4E2F-A0D8-2A235A45F99C}" destId="{5D82B41E-6C64-4566-9679-7BBB513BF54F}" srcOrd="0" destOrd="0" presId="urn:microsoft.com/office/officeart/2005/8/layout/hList7"/>
    <dgm:cxn modelId="{DF64EC34-A541-447D-86BF-2F6966C46ABC}" type="presOf" srcId="{BD5427FF-4EB1-4006-BF7F-42158E0C5129}" destId="{5D82B41E-6C64-4566-9679-7BBB513BF54F}" srcOrd="0" destOrd="0" presId="urn:microsoft.com/office/officeart/2005/8/layout/hList7"/>
    <dgm:cxn modelId="{F45B5236-69D5-4857-8305-086D9BA19E79}" type="presParOf" srcId="{18A0352B-CB4F-4E2F-A0D8-2A235A45F99C}" destId="{9F85DB2A-C792-4C1F-B127-1DADF40D2E7C}" srcOrd="1" destOrd="0" presId="urn:microsoft.com/office/officeart/2005/8/layout/hList7"/>
    <dgm:cxn modelId="{09549D3E-CD3F-46AB-B33A-C4FD326FC390}" type="presOf" srcId="{BD5427FF-4EB1-4006-BF7F-42158E0C5129}" destId="{9F85DB2A-C792-4C1F-B127-1DADF40D2E7C}" srcOrd="1" destOrd="0" presId="urn:microsoft.com/office/officeart/2005/8/layout/hList7"/>
    <dgm:cxn modelId="{369F5308-FA42-4098-AA03-F52EF8556587}" type="presParOf" srcId="{18A0352B-CB4F-4E2F-A0D8-2A235A45F99C}" destId="{C18AF134-7E97-4B7B-B807-C72CA266F982}" srcOrd="2" destOrd="0" presId="urn:microsoft.com/office/officeart/2005/8/layout/hList7"/>
    <dgm:cxn modelId="{B616C5B7-88AD-4B47-B869-64E552CBF06B}" type="presParOf" srcId="{18A0352B-CB4F-4E2F-A0D8-2A235A45F99C}" destId="{DBF357BF-C16D-4B59-9E27-F9B23BDD6AB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CED798-24A6-4160-A4DF-B0E5BB8236C2}" type="doc">
      <dgm:prSet loTypeId="list" loCatId="list" qsTypeId="urn:microsoft.com/office/officeart/2005/8/quickstyle/simple1" qsCatId="simple" csTypeId="urn:microsoft.com/office/officeart/2005/8/colors/accent0_3" csCatId="accent1" phldr="0"/>
      <dgm:spPr/>
      <dgm:t>
        <a:bodyPr/>
        <a:p>
          <a:endParaRPr lang="zh-CN" altLang="en-US"/>
        </a:p>
      </dgm:t>
    </dgm:pt>
    <dgm:pt modelId="{91F5AF42-2E8E-47F5-BC8E-D4C7FA9FA290}">
      <dgm:prSet phldrT="[Текст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Растущая зависимость сети</a:t>
          </a: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37C892-50B7-47F1-86AA-3FDF5EB4EE9B}" cxnId="{815DC936-7766-43D6-B497-3DF5666A494B}" type="parTrans">
      <dgm:prSet/>
      <dgm:spPr/>
      <dgm:t>
        <a:bodyPr/>
        <a:p>
          <a:endParaRPr lang="zh-CN" altLang="en-US"/>
        </a:p>
      </dgm:t>
    </dgm:pt>
    <dgm:pt modelId="{63B1AD43-9D20-4050-A552-EF02B5A2392B}" cxnId="{815DC936-7766-43D6-B497-3DF5666A494B}" type="sibTrans">
      <dgm:prSet/>
      <dgm:spPr/>
      <dgm:t>
        <a:bodyPr/>
        <a:p>
          <a:endParaRPr lang="zh-CN" altLang="en-US"/>
        </a:p>
      </dgm:t>
    </dgm:pt>
    <dgm:pt modelId="{280D5902-A14D-4C39-A125-DEF43C7815E8}">
      <dgm:prSet phldrT="[Текст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Необходимость мониторинга</a:t>
          </a: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F6BCDE-F41A-4644-928D-D095CDC58CED}" cxnId="{36500680-6186-48F1-81B3-670AD759016C}" type="parTrans">
      <dgm:prSet/>
      <dgm:spPr/>
      <dgm:t>
        <a:bodyPr/>
        <a:p>
          <a:endParaRPr lang="zh-CN" altLang="en-US"/>
        </a:p>
      </dgm:t>
    </dgm:pt>
    <dgm:pt modelId="{CC55538B-3B09-4E9F-877D-7D4FB05A20D8}" cxnId="{36500680-6186-48F1-81B3-670AD759016C}" type="sibTrans">
      <dgm:prSet/>
      <dgm:spPr/>
      <dgm:t>
        <a:bodyPr/>
        <a:p>
          <a:endParaRPr lang="zh-CN" altLang="en-US"/>
        </a:p>
      </dgm:t>
    </dgm:pt>
    <dgm:pt modelId="{36E5B5FE-7A44-47A1-8F92-B088257A2152}">
      <dgm:prSet phldrT="[Текст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Потребность в простоте</a:t>
          </a: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26F024-4AEC-4671-BBB1-3CE0B2112B8B}" cxnId="{E03F4E48-C00B-4B44-AA75-86CB8AA5FF15}" type="parTrans">
      <dgm:prSet/>
      <dgm:spPr/>
      <dgm:t>
        <a:bodyPr/>
        <a:p>
          <a:endParaRPr lang="zh-CN" altLang="en-US"/>
        </a:p>
      </dgm:t>
    </dgm:pt>
    <dgm:pt modelId="{BC0418CD-7831-4545-B1D9-93D351CF53C3}" cxnId="{E03F4E48-C00B-4B44-AA75-86CB8AA5FF15}" type="sibTrans">
      <dgm:prSet/>
      <dgm:spPr/>
      <dgm:t>
        <a:bodyPr/>
        <a:p>
          <a:endParaRPr lang="zh-CN" altLang="en-US"/>
        </a:p>
      </dgm:t>
    </dgm:pt>
    <dgm:pt modelId="{0C7D3D51-F412-476C-9C1C-D9011C5FB7E6}">
      <dgm:prSet phldrT="[Текст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Рост киберугроз</a:t>
          </a: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E46CD-A113-4830-88F5-A1B2F4D84554}" cxnId="{7722F310-E279-4B03-AC4C-ABE4021E0075}" type="parTrans">
      <dgm:prSet/>
      <dgm:spPr/>
      <dgm:t>
        <a:bodyPr/>
        <a:p>
          <a:endParaRPr lang="zh-CN" altLang="en-US"/>
        </a:p>
      </dgm:t>
    </dgm:pt>
    <dgm:pt modelId="{F5A1DABB-6DD6-47EE-99A8-4582EBF4C827}" cxnId="{7722F310-E279-4B03-AC4C-ABE4021E0075}" type="sibTrans">
      <dgm:prSet/>
      <dgm:spPr/>
      <dgm:t>
        <a:bodyPr/>
        <a:p>
          <a:endParaRPr lang="zh-CN" altLang="en-US"/>
        </a:p>
      </dgm:t>
    </dgm:pt>
    <dgm:pt modelId="{D82838E6-C31C-4EBD-B58C-0C991331B678}">
      <dgm:prSet phldrT="[Текст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Доступность</a:t>
          </a: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284D5C-B7A8-4E26-BDF6-E69402B2873F}" cxnId="{9F3CADA2-43B6-43C1-88DD-3A6C1929D8E1}" type="parTrans">
      <dgm:prSet/>
      <dgm:spPr/>
      <dgm:t>
        <a:bodyPr/>
        <a:p>
          <a:endParaRPr lang="zh-CN" altLang="en-US"/>
        </a:p>
      </dgm:t>
    </dgm:pt>
    <dgm:pt modelId="{74B5F767-2303-4D5A-8FD7-570D52523413}" cxnId="{9F3CADA2-43B6-43C1-88DD-3A6C1929D8E1}" type="sibTrans">
      <dgm:prSet/>
      <dgm:spPr/>
      <dgm:t>
        <a:bodyPr/>
        <a:p>
          <a:endParaRPr lang="zh-CN" altLang="en-US"/>
        </a:p>
      </dgm:t>
    </dgm:pt>
    <dgm:pt modelId="{906887FB-01DE-46E1-9312-97F8DF38EE6D}" type="pres">
      <dgm:prSet presAssocID="{98CED798-24A6-4160-A4DF-B0E5BB8236C2}" presName="diagram" presStyleCnt="0">
        <dgm:presLayoutVars>
          <dgm:dir/>
          <dgm:resizeHandles val="exact"/>
        </dgm:presLayoutVars>
      </dgm:prSet>
      <dgm:spPr/>
    </dgm:pt>
    <dgm:pt modelId="{8EA24BC0-0B8D-42E9-A25F-7CA5AD90CCA1}" type="pres">
      <dgm:prSet presAssocID="{91F5AF42-2E8E-47F5-BC8E-D4C7FA9FA290}" presName="node" presStyleLbl="node1" presStyleIdx="0" presStyleCnt="5">
        <dgm:presLayoutVars>
          <dgm:bulletEnabled val="1"/>
        </dgm:presLayoutVars>
      </dgm:prSet>
      <dgm:spPr/>
    </dgm:pt>
    <dgm:pt modelId="{6C2FC485-DEBF-4CB8-855D-A9838793F3F3}" type="pres">
      <dgm:prSet presAssocID="{63B1AD43-9D20-4050-A552-EF02B5A2392B}" presName="sibTrans" presStyleCnt="0"/>
      <dgm:spPr/>
    </dgm:pt>
    <dgm:pt modelId="{A3974D1E-D32E-47DA-BFE3-BD66226FC69C}" type="pres">
      <dgm:prSet presAssocID="{280D5902-A14D-4C39-A125-DEF43C7815E8}" presName="node" presStyleLbl="node1" presStyleIdx="1" presStyleCnt="5">
        <dgm:presLayoutVars>
          <dgm:bulletEnabled val="1"/>
        </dgm:presLayoutVars>
      </dgm:prSet>
      <dgm:spPr/>
    </dgm:pt>
    <dgm:pt modelId="{2F2E690F-0370-4CE7-99EA-691838C9081B}" type="pres">
      <dgm:prSet presAssocID="{CC55538B-3B09-4E9F-877D-7D4FB05A20D8}" presName="sibTrans" presStyleCnt="0"/>
      <dgm:spPr/>
    </dgm:pt>
    <dgm:pt modelId="{D62CCB3D-C0B5-4702-B0E7-2BCC3AC6BED6}" type="pres">
      <dgm:prSet presAssocID="{36E5B5FE-7A44-47A1-8F92-B088257A2152}" presName="node" presStyleLbl="node1" presStyleIdx="2" presStyleCnt="5">
        <dgm:presLayoutVars>
          <dgm:bulletEnabled val="1"/>
        </dgm:presLayoutVars>
      </dgm:prSet>
      <dgm:spPr/>
    </dgm:pt>
    <dgm:pt modelId="{41E36F34-9D51-413F-8CB8-323CFB9F70DD}" type="pres">
      <dgm:prSet presAssocID="{BC0418CD-7831-4545-B1D9-93D351CF53C3}" presName="sibTrans" presStyleCnt="0"/>
      <dgm:spPr/>
    </dgm:pt>
    <dgm:pt modelId="{65DCAB72-4323-4909-83B5-EA97756B63D0}" type="pres">
      <dgm:prSet presAssocID="{0C7D3D51-F412-476C-9C1C-D9011C5FB7E6}" presName="node" presStyleLbl="node1" presStyleIdx="3" presStyleCnt="5">
        <dgm:presLayoutVars>
          <dgm:bulletEnabled val="1"/>
        </dgm:presLayoutVars>
      </dgm:prSet>
      <dgm:spPr/>
    </dgm:pt>
    <dgm:pt modelId="{B95B399B-B4B9-4137-9378-9EB29B8F4BD6}" type="pres">
      <dgm:prSet presAssocID="{F5A1DABB-6DD6-47EE-99A8-4582EBF4C827}" presName="sibTrans" presStyleCnt="0"/>
      <dgm:spPr/>
    </dgm:pt>
    <dgm:pt modelId="{52FDF2A5-21FC-4943-A856-33657F608538}" type="pres">
      <dgm:prSet presAssocID="{D82838E6-C31C-4EBD-B58C-0C991331B678}" presName="node" presStyleLbl="node1" presStyleIdx="4" presStyleCnt="5">
        <dgm:presLayoutVars>
          <dgm:bulletEnabled val="1"/>
        </dgm:presLayoutVars>
      </dgm:prSet>
      <dgm:spPr/>
    </dgm:pt>
  </dgm:ptLst>
  <dgm:cxnLst>
    <dgm:cxn modelId="{815DC936-7766-43D6-B497-3DF5666A494B}" srcId="{98CED798-24A6-4160-A4DF-B0E5BB8236C2}" destId="{91F5AF42-2E8E-47F5-BC8E-D4C7FA9FA290}" srcOrd="0" destOrd="0" parTransId="{3A37C892-50B7-47F1-86AA-3FDF5EB4EE9B}" sibTransId="{63B1AD43-9D20-4050-A552-EF02B5A2392B}"/>
    <dgm:cxn modelId="{36500680-6186-48F1-81B3-670AD759016C}" srcId="{98CED798-24A6-4160-A4DF-B0E5BB8236C2}" destId="{280D5902-A14D-4C39-A125-DEF43C7815E8}" srcOrd="1" destOrd="0" parTransId="{0BF6BCDE-F41A-4644-928D-D095CDC58CED}" sibTransId="{CC55538B-3B09-4E9F-877D-7D4FB05A20D8}"/>
    <dgm:cxn modelId="{E03F4E48-C00B-4B44-AA75-86CB8AA5FF15}" srcId="{98CED798-24A6-4160-A4DF-B0E5BB8236C2}" destId="{36E5B5FE-7A44-47A1-8F92-B088257A2152}" srcOrd="2" destOrd="0" parTransId="{7926F024-4AEC-4671-BBB1-3CE0B2112B8B}" sibTransId="{BC0418CD-7831-4545-B1D9-93D351CF53C3}"/>
    <dgm:cxn modelId="{7722F310-E279-4B03-AC4C-ABE4021E0075}" srcId="{98CED798-24A6-4160-A4DF-B0E5BB8236C2}" destId="{0C7D3D51-F412-476C-9C1C-D9011C5FB7E6}" srcOrd="3" destOrd="0" parTransId="{400E46CD-A113-4830-88F5-A1B2F4D84554}" sibTransId="{F5A1DABB-6DD6-47EE-99A8-4582EBF4C827}"/>
    <dgm:cxn modelId="{9F3CADA2-43B6-43C1-88DD-3A6C1929D8E1}" srcId="{98CED798-24A6-4160-A4DF-B0E5BB8236C2}" destId="{D82838E6-C31C-4EBD-B58C-0C991331B678}" srcOrd="4" destOrd="0" parTransId="{DC284D5C-B7A8-4E26-BDF6-E69402B2873F}" sibTransId="{74B5F767-2303-4D5A-8FD7-570D52523413}"/>
    <dgm:cxn modelId="{126E910D-CE2B-4BC2-B40A-F89E92228E8A}" type="presOf" srcId="{98CED798-24A6-4160-A4DF-B0E5BB8236C2}" destId="{906887FB-01DE-46E1-9312-97F8DF38EE6D}" srcOrd="0" destOrd="0" presId="urn:microsoft.com/office/officeart/2005/8/layout/default"/>
    <dgm:cxn modelId="{B4C8963E-BE67-4446-B781-8FB2EFC61D7E}" type="presParOf" srcId="{906887FB-01DE-46E1-9312-97F8DF38EE6D}" destId="{8EA24BC0-0B8D-42E9-A25F-7CA5AD90CCA1}" srcOrd="0" destOrd="0" presId="urn:microsoft.com/office/officeart/2005/8/layout/default"/>
    <dgm:cxn modelId="{37F85379-D403-475F-926C-CEBAFDE70963}" type="presOf" srcId="{91F5AF42-2E8E-47F5-BC8E-D4C7FA9FA290}" destId="{8EA24BC0-0B8D-42E9-A25F-7CA5AD90CCA1}" srcOrd="0" destOrd="0" presId="urn:microsoft.com/office/officeart/2005/8/layout/default"/>
    <dgm:cxn modelId="{12C82D4F-F292-4ACC-A626-3293103BB21E}" type="presParOf" srcId="{906887FB-01DE-46E1-9312-97F8DF38EE6D}" destId="{6C2FC485-DEBF-4CB8-855D-A9838793F3F3}" srcOrd="1" destOrd="0" presId="urn:microsoft.com/office/officeart/2005/8/layout/default"/>
    <dgm:cxn modelId="{62AB3908-1F19-402A-8AC3-9C91C857719D}" type="presParOf" srcId="{906887FB-01DE-46E1-9312-97F8DF38EE6D}" destId="{A3974D1E-D32E-47DA-BFE3-BD66226FC69C}" srcOrd="2" destOrd="0" presId="urn:microsoft.com/office/officeart/2005/8/layout/default"/>
    <dgm:cxn modelId="{CC0F92BB-F0D7-470E-B0FD-8715B7F2FC77}" type="presOf" srcId="{280D5902-A14D-4C39-A125-DEF43C7815E8}" destId="{A3974D1E-D32E-47DA-BFE3-BD66226FC69C}" srcOrd="0" destOrd="0" presId="urn:microsoft.com/office/officeart/2005/8/layout/default"/>
    <dgm:cxn modelId="{9C39064C-04D5-4A7B-A66A-9607E9373BE6}" type="presParOf" srcId="{906887FB-01DE-46E1-9312-97F8DF38EE6D}" destId="{2F2E690F-0370-4CE7-99EA-691838C9081B}" srcOrd="3" destOrd="0" presId="urn:microsoft.com/office/officeart/2005/8/layout/default"/>
    <dgm:cxn modelId="{D8A80AC4-3877-49D2-AD75-C4B2A0FE35B1}" type="presParOf" srcId="{906887FB-01DE-46E1-9312-97F8DF38EE6D}" destId="{D62CCB3D-C0B5-4702-B0E7-2BCC3AC6BED6}" srcOrd="4" destOrd="0" presId="urn:microsoft.com/office/officeart/2005/8/layout/default"/>
    <dgm:cxn modelId="{F87E7498-DB08-408B-91DF-D8E5AB2B50BC}" type="presOf" srcId="{36E5B5FE-7A44-47A1-8F92-B088257A2152}" destId="{D62CCB3D-C0B5-4702-B0E7-2BCC3AC6BED6}" srcOrd="0" destOrd="0" presId="urn:microsoft.com/office/officeart/2005/8/layout/default"/>
    <dgm:cxn modelId="{6E83DEF5-F0E9-45CF-9CA6-DC20D899ADD8}" type="presParOf" srcId="{906887FB-01DE-46E1-9312-97F8DF38EE6D}" destId="{41E36F34-9D51-413F-8CB8-323CFB9F70DD}" srcOrd="5" destOrd="0" presId="urn:microsoft.com/office/officeart/2005/8/layout/default"/>
    <dgm:cxn modelId="{D8146A0C-9B49-4067-83C8-FEEE83CC840F}" type="presParOf" srcId="{906887FB-01DE-46E1-9312-97F8DF38EE6D}" destId="{65DCAB72-4323-4909-83B5-EA97756B63D0}" srcOrd="6" destOrd="0" presId="urn:microsoft.com/office/officeart/2005/8/layout/default"/>
    <dgm:cxn modelId="{DA91AF75-5C4C-4C44-87B0-913BB629A829}" type="presOf" srcId="{0C7D3D51-F412-476C-9C1C-D9011C5FB7E6}" destId="{65DCAB72-4323-4909-83B5-EA97756B63D0}" srcOrd="0" destOrd="0" presId="urn:microsoft.com/office/officeart/2005/8/layout/default"/>
    <dgm:cxn modelId="{CFB97A0E-E715-44D4-A0CE-C0E5DD9236D3}" type="presParOf" srcId="{906887FB-01DE-46E1-9312-97F8DF38EE6D}" destId="{B95B399B-B4B9-4137-9378-9EB29B8F4BD6}" srcOrd="7" destOrd="0" presId="urn:microsoft.com/office/officeart/2005/8/layout/default"/>
    <dgm:cxn modelId="{5CBD9073-6E22-4E14-9C13-20FE7CED7A6C}" type="presParOf" srcId="{906887FB-01DE-46E1-9312-97F8DF38EE6D}" destId="{52FDF2A5-21FC-4943-A856-33657F608538}" srcOrd="8" destOrd="0" presId="urn:microsoft.com/office/officeart/2005/8/layout/default"/>
    <dgm:cxn modelId="{21F7C39D-E497-4787-8DA1-8CBC2F1925E4}" type="presOf" srcId="{D82838E6-C31C-4EBD-B58C-0C991331B678}" destId="{52FDF2A5-21FC-4943-A856-33657F60853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list" loCatId="list" qsTypeId="urn:microsoft.com/office/officeart/2005/8/quickstyle/simple5" qsCatId="simple" csTypeId="urn:microsoft.com/office/officeart/2005/8/colors/accent0_3" csCatId="accent1" phldr="1"/>
      <dgm:spPr/>
      <dgm:t>
        <a:bodyPr/>
        <a:p>
          <a:endParaRPr lang="zh-CN" altLang="en-US"/>
        </a:p>
      </dgm:t>
    </dgm:pt>
    <dgm:pt modelId="{6940AFFB-D668-4BD8-9129-605B8D2B4116}">
      <dgm:prSet phldrT="[Текст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Низкое потребление ресурсов</a:t>
          </a:r>
          <a:r>
            <a:rPr lang="ru-RU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en-US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1DF219-2AB6-4BFD-9134-CA80A9275C31}" cxnId="{FAE77522-4FDE-483E-80DE-646B536D5EE7}" type="parTrans">
      <dgm:prSet/>
      <dgm:spPr/>
      <dgm:t>
        <a:bodyPr/>
        <a:p>
          <a:endParaRPr lang="zh-CN" altLang="en-US"/>
        </a:p>
      </dgm:t>
    </dgm:pt>
    <dgm:pt modelId="{98E3B33B-07E4-45D9-9332-AD6AF8788B4E}" cxnId="{FAE77522-4FDE-483E-80DE-646B536D5EE7}" type="sibTrans">
      <dgm:prSet/>
      <dgm:spPr/>
      <dgm:t>
        <a:bodyPr/>
        <a:p>
          <a:endParaRPr lang="zh-CN" altLang="en-US"/>
        </a:p>
      </dgm:t>
    </dgm:pt>
    <dgm:pt modelId="{1EABA3CB-9C99-430C-AF4E-1AD8165FFBF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Локальное хранение данных</a:t>
          </a: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B6E0A8-BA3D-4A23-8D7C-6DC3FDDA505A}" cxnId="{AB032DE7-6881-4E9C-B212-6E4AA6FA91D9}" type="parTrans">
      <dgm:prSet/>
      <dgm:spPr/>
    </dgm:pt>
    <dgm:pt modelId="{6CD4F8F4-BF5A-47F1-AAEF-773437FC3D34}" cxnId="{AB032DE7-6881-4E9C-B212-6E4AA6FA91D9}" type="sibTrans">
      <dgm:prSet/>
      <dgm:spPr/>
    </dgm:pt>
    <dgm:pt modelId="{B0468A35-5416-4329-A877-E6C6C972CC9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Понятный интерфейс</a:t>
          </a: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C478E5-905B-4D84-9531-580DCBF714A1}" cxnId="{074C4689-D4E2-4C57-B6EF-5C5C90171FB8}" type="parTrans">
      <dgm:prSet/>
      <dgm:spPr/>
    </dgm:pt>
    <dgm:pt modelId="{74B677C5-058C-4CFA-A614-E70EA01C70DF}" cxnId="{074C4689-D4E2-4C57-B6EF-5C5C90171FB8}" type="sibTrans">
      <dgm:prSet/>
      <dgm:spPr/>
    </dgm:pt>
    <dgm:pt modelId="{6B6A3602-7C03-4A08-9FE3-537B6BB5AF43}">
      <dgm:prSet phldrT="[Текст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Обновление в реальном времени</a:t>
          </a: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1A927E-5680-4362-BB5D-EBD011A68A03}" cxnId="{0C58EAC2-6421-4BC0-A235-E8AB9DAC8E4B}" type="parTrans">
      <dgm:prSet/>
      <dgm:spPr/>
      <dgm:t>
        <a:bodyPr/>
        <a:p>
          <a:endParaRPr lang="zh-CN" altLang="en-US"/>
        </a:p>
      </dgm:t>
    </dgm:pt>
    <dgm:pt modelId="{CB43CC02-BC27-4D40-B443-ED14B7BA599F}" cxnId="{0C58EAC2-6421-4BC0-A235-E8AB9DAC8E4B}" type="sibTrans">
      <dgm:prSet/>
      <dgm:spPr/>
      <dgm:t>
        <a:bodyPr/>
        <a:p>
          <a:endParaRPr lang="zh-CN" altLang="en-US"/>
        </a:p>
      </dgm:t>
    </dgm:pt>
    <dgm:pt modelId="{8D7D926F-7ABD-4470-9428-D99B90401355}">
      <dgm:prSet phldrT="[Текст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Простая установка и кроссплатформенность</a:t>
          </a: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5CEC4-80CC-41B9-A477-9AB3EECFEB2E}" cxnId="{04061D99-CE28-4612-A0AD-4306D7B0E0A0}" type="parTrans">
      <dgm:prSet/>
      <dgm:spPr/>
      <dgm:t>
        <a:bodyPr/>
        <a:p>
          <a:endParaRPr lang="zh-CN" altLang="en-US"/>
        </a:p>
      </dgm:t>
    </dgm:pt>
    <dgm:pt modelId="{231C785A-FE6D-42DD-BDA6-806FBE4CB729}" cxnId="{04061D99-CE28-4612-A0AD-4306D7B0E0A0}" type="sibTrans">
      <dgm:prSet/>
      <dgm:spPr/>
      <dgm:t>
        <a:bodyPr/>
        <a:p>
          <a:endParaRPr lang="zh-CN" altLang="en-US"/>
        </a:p>
      </dgm:t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0" presStyleCnt="5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0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BA542E14-A70B-4BFF-8D4A-26FE746D4EB8}" type="pres">
      <dgm:prSet presAssocID="{98E3B33B-07E4-45D9-9332-AD6AF8788B4E}" presName="sibTrans" presStyleCnt="0"/>
      <dgm:spPr/>
    </dgm:pt>
    <dgm:pt modelId="{DD56D2B3-4518-4E67-B84A-63B5E4D2B7D1}" type="pres">
      <dgm:prSet presAssocID="{1EABA3CB-9C99-430C-AF4E-1AD8165FFBFC}" presName="composite" presStyleCnt="0"/>
      <dgm:spPr/>
    </dgm:pt>
    <dgm:pt modelId="{2F89AC59-E8D6-4F5E-9368-224D247287E3}" type="pres">
      <dgm:prSet presAssocID="{1EABA3CB-9C99-430C-AF4E-1AD8165FFBFC}" presName="rect1" presStyleLbl="trAlignAcc1" presStyleIdx="1" presStyleCnt="5">
        <dgm:presLayoutVars>
          <dgm:bulletEnabled val="1"/>
        </dgm:presLayoutVars>
      </dgm:prSet>
      <dgm:spPr/>
    </dgm:pt>
    <dgm:pt modelId="{DC6544B4-52C3-407C-8109-1C5FBA25A633}" type="pres">
      <dgm:prSet presAssocID="{1EABA3CB-9C99-430C-AF4E-1AD8165FFBFC}" presName="rect2" presStyleLbl="fgImgPlace1" presStyleIdx="1" presStyleCnt="5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FDCEDF68-CA03-4D8D-96D5-A88931A7A599}" type="pres">
      <dgm:prSet presAssocID="{6CD4F8F4-BF5A-47F1-AAEF-773437FC3D34}" presName="sibTrans" presStyleCnt="0"/>
      <dgm:spPr/>
    </dgm:pt>
    <dgm:pt modelId="{5CF2DA06-6397-4706-812C-CC2DFA194C21}" type="pres">
      <dgm:prSet presAssocID="{B0468A35-5416-4329-A877-E6C6C972CC99}" presName="composite" presStyleCnt="0"/>
      <dgm:spPr/>
    </dgm:pt>
    <dgm:pt modelId="{53A951F1-2BDB-4A20-B775-D3E1E32F595B}" type="pres">
      <dgm:prSet presAssocID="{B0468A35-5416-4329-A877-E6C6C972CC99}" presName="rect1" presStyleLbl="trAlignAcc1" presStyleIdx="2" presStyleCnt="5">
        <dgm:presLayoutVars>
          <dgm:bulletEnabled val="1"/>
        </dgm:presLayoutVars>
      </dgm:prSet>
      <dgm:spPr/>
    </dgm:pt>
    <dgm:pt modelId="{21471A83-D609-4B06-8191-C95B8D43F290}" type="pres">
      <dgm:prSet presAssocID="{B0468A35-5416-4329-A877-E6C6C972CC99}" presName="rect2" presStyleLbl="fgImgPlace1" presStyleIdx="2" presStyleCnt="5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64E432AF-7251-4903-8FD4-3402620CD7B3}" type="pres">
      <dgm:prSet presAssocID="{74B677C5-058C-4CFA-A614-E70EA01C70DF}" presName="sibTrans" presStyleCnt="0"/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3" presStyleCnt="5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3" presStyleCnt="5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2912C659-E08D-401E-8A66-DDB4396530B6}" type="pres">
      <dgm:prSet presAssocID="{CB43CC02-BC27-4D40-B443-ED14B7BA599F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4" presStyleCnt="5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4" presStyleCnt="5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FAE77522-4FDE-483E-80DE-646B536D5EE7}" srcId="{C4DE87A2-90C2-4954-AE88-68CE368F1B8A}" destId="{6940AFFB-D668-4BD8-9129-605B8D2B4116}" srcOrd="0" destOrd="0" parTransId="{FB1DF219-2AB6-4BFD-9134-CA80A9275C31}" sibTransId="{98E3B33B-07E4-45D9-9332-AD6AF8788B4E}"/>
    <dgm:cxn modelId="{AB032DE7-6881-4E9C-B212-6E4AA6FA91D9}" srcId="{C4DE87A2-90C2-4954-AE88-68CE368F1B8A}" destId="{1EABA3CB-9C99-430C-AF4E-1AD8165FFBFC}" srcOrd="1" destOrd="0" parTransId="{F7B6E0A8-BA3D-4A23-8D7C-6DC3FDDA505A}" sibTransId="{6CD4F8F4-BF5A-47F1-AAEF-773437FC3D34}"/>
    <dgm:cxn modelId="{074C4689-D4E2-4C57-B6EF-5C5C90171FB8}" srcId="{C4DE87A2-90C2-4954-AE88-68CE368F1B8A}" destId="{B0468A35-5416-4329-A877-E6C6C972CC99}" srcOrd="2" destOrd="0" parTransId="{80C478E5-905B-4D84-9531-580DCBF714A1}" sibTransId="{74B677C5-058C-4CFA-A614-E70EA01C70DF}"/>
    <dgm:cxn modelId="{0C58EAC2-6421-4BC0-A235-E8AB9DAC8E4B}" srcId="{C4DE87A2-90C2-4954-AE88-68CE368F1B8A}" destId="{6B6A3602-7C03-4A08-9FE3-537B6BB5AF43}" srcOrd="3" destOrd="0" parTransId="{F61A927E-5680-4362-BB5D-EBD011A68A03}" sibTransId="{CB43CC02-BC27-4D40-B443-ED14B7BA599F}"/>
    <dgm:cxn modelId="{04061D99-CE28-4612-A0AD-4306D7B0E0A0}" srcId="{C4DE87A2-90C2-4954-AE88-68CE368F1B8A}" destId="{8D7D926F-7ABD-4470-9428-D99B90401355}" srcOrd="4" destOrd="0" parTransId="{0875CEC4-80CC-41B9-A477-9AB3EECFEB2E}" sibTransId="{231C785A-FE6D-42DD-BDA6-806FBE4CB729}"/>
    <dgm:cxn modelId="{1B9D82A4-4D8A-4AA9-B721-67CB75D89DC7}" type="presOf" srcId="{C4DE87A2-90C2-4954-AE88-68CE368F1B8A}" destId="{9C927FE2-659C-4ADB-99F5-03AF78EC645E}" srcOrd="0" destOrd="0" presId="urn:microsoft.com/office/officeart/2008/layout/PictureStrips"/>
    <dgm:cxn modelId="{0D48CCDB-524F-449A-A1E3-5A6096ED3494}" type="presParOf" srcId="{9C927FE2-659C-4ADB-99F5-03AF78EC645E}" destId="{AB39BD6E-F2DF-4E47-ACFE-86B619D09363}" srcOrd="0" destOrd="0" presId="urn:microsoft.com/office/officeart/2008/layout/PictureStrips"/>
    <dgm:cxn modelId="{4D62CAF7-DD8E-4C4E-A208-F4B84A7CDEC0}" type="presParOf" srcId="{AB39BD6E-F2DF-4E47-ACFE-86B619D09363}" destId="{DFFBD932-985D-4E5B-A0C5-9B8CC977C2DC}" srcOrd="0" destOrd="0" presId="urn:microsoft.com/office/officeart/2008/layout/PictureStrips"/>
    <dgm:cxn modelId="{7A7AF531-D159-4C21-AF59-51F864774143}" type="presOf" srcId="{6940AFFB-D668-4BD8-9129-605B8D2B4116}" destId="{DFFBD932-985D-4E5B-A0C5-9B8CC977C2DC}" srcOrd="0" destOrd="0" presId="urn:microsoft.com/office/officeart/2008/layout/PictureStrips"/>
    <dgm:cxn modelId="{41FFD2E9-3223-4B4E-9B52-D1AA88E8609A}" type="presParOf" srcId="{AB39BD6E-F2DF-4E47-ACFE-86B619D09363}" destId="{28ADC5EC-F0D3-4E8C-B6D5-614114BB7A84}" srcOrd="1" destOrd="0" presId="urn:microsoft.com/office/officeart/2008/layout/PictureStrips"/>
    <dgm:cxn modelId="{CD2FC4DF-1C04-4F6B-A1B1-B236EB06E413}" type="presParOf" srcId="{9C927FE2-659C-4ADB-99F5-03AF78EC645E}" destId="{BA542E14-A70B-4BFF-8D4A-26FE746D4EB8}" srcOrd="1" destOrd="0" presId="urn:microsoft.com/office/officeart/2008/layout/PictureStrips"/>
    <dgm:cxn modelId="{5F7DF402-92FB-454B-A032-AF93059E6506}" type="presParOf" srcId="{9C927FE2-659C-4ADB-99F5-03AF78EC645E}" destId="{DD56D2B3-4518-4E67-B84A-63B5E4D2B7D1}" srcOrd="2" destOrd="0" presId="urn:microsoft.com/office/officeart/2008/layout/PictureStrips"/>
    <dgm:cxn modelId="{1958ED56-F8D8-495E-8906-AB045FC9B482}" type="presParOf" srcId="{DD56D2B3-4518-4E67-B84A-63B5E4D2B7D1}" destId="{2F89AC59-E8D6-4F5E-9368-224D247287E3}" srcOrd="0" destOrd="2" presId="urn:microsoft.com/office/officeart/2008/layout/PictureStrips"/>
    <dgm:cxn modelId="{65A5546F-818F-4BD2-85C7-BB12B1910DE4}" type="presOf" srcId="{1EABA3CB-9C99-430C-AF4E-1AD8165FFBFC}" destId="{2F89AC59-E8D6-4F5E-9368-224D247287E3}" srcOrd="0" destOrd="0" presId="urn:microsoft.com/office/officeart/2008/layout/PictureStrips"/>
    <dgm:cxn modelId="{2545C011-85D6-431B-A4D9-9A29845367D1}" type="presParOf" srcId="{DD56D2B3-4518-4E67-B84A-63B5E4D2B7D1}" destId="{DC6544B4-52C3-407C-8109-1C5FBA25A633}" srcOrd="1" destOrd="2" presId="urn:microsoft.com/office/officeart/2008/layout/PictureStrips"/>
    <dgm:cxn modelId="{1A79CF89-C308-4519-965C-786AFF02A737}" type="presParOf" srcId="{9C927FE2-659C-4ADB-99F5-03AF78EC645E}" destId="{FDCEDF68-CA03-4D8D-96D5-A88931A7A599}" srcOrd="3" destOrd="0" presId="urn:microsoft.com/office/officeart/2008/layout/PictureStrips"/>
    <dgm:cxn modelId="{A3EEF48F-2393-495C-8F39-B164D9EF9722}" type="presParOf" srcId="{9C927FE2-659C-4ADB-99F5-03AF78EC645E}" destId="{5CF2DA06-6397-4706-812C-CC2DFA194C21}" srcOrd="4" destOrd="0" presId="urn:microsoft.com/office/officeart/2008/layout/PictureStrips"/>
    <dgm:cxn modelId="{A7C2DF14-ADD6-46EE-8E97-A93357F5B157}" type="presParOf" srcId="{5CF2DA06-6397-4706-812C-CC2DFA194C21}" destId="{53A951F1-2BDB-4A20-B775-D3E1E32F595B}" srcOrd="0" destOrd="4" presId="urn:microsoft.com/office/officeart/2008/layout/PictureStrips"/>
    <dgm:cxn modelId="{184F015E-D3F8-45C2-8F5E-8946C756DFE6}" type="presOf" srcId="{B0468A35-5416-4329-A877-E6C6C972CC99}" destId="{53A951F1-2BDB-4A20-B775-D3E1E32F595B}" srcOrd="0" destOrd="0" presId="urn:microsoft.com/office/officeart/2008/layout/PictureStrips"/>
    <dgm:cxn modelId="{78926ADE-8249-4EBF-9D0D-7B9593D7A055}" type="presParOf" srcId="{5CF2DA06-6397-4706-812C-CC2DFA194C21}" destId="{21471A83-D609-4B06-8191-C95B8D43F290}" srcOrd="1" destOrd="4" presId="urn:microsoft.com/office/officeart/2008/layout/PictureStrips"/>
    <dgm:cxn modelId="{4C047F4B-1345-45E7-A135-3B685081AC13}" type="presParOf" srcId="{9C927FE2-659C-4ADB-99F5-03AF78EC645E}" destId="{64E432AF-7251-4903-8FD4-3402620CD7B3}" srcOrd="5" destOrd="0" presId="urn:microsoft.com/office/officeart/2008/layout/PictureStrips"/>
    <dgm:cxn modelId="{9754D2A9-EDC0-4B6E-AA1C-790BEB43067A}" type="presParOf" srcId="{9C927FE2-659C-4ADB-99F5-03AF78EC645E}" destId="{AE896DB7-2222-4F28-A6C2-04AFC8734CCE}" srcOrd="6" destOrd="0" presId="urn:microsoft.com/office/officeart/2008/layout/PictureStrips"/>
    <dgm:cxn modelId="{2074A15A-4BA6-4FAB-B71E-4662E20686D2}" type="presParOf" srcId="{AE896DB7-2222-4F28-A6C2-04AFC8734CCE}" destId="{7DB282D5-F713-4A85-A4CF-FCCD1C2C3C3D}" srcOrd="0" destOrd="6" presId="urn:microsoft.com/office/officeart/2008/layout/PictureStrips"/>
    <dgm:cxn modelId="{EA533B3A-D85C-4980-A24B-B167FCD6E0C6}" type="presOf" srcId="{6B6A3602-7C03-4A08-9FE3-537B6BB5AF43}" destId="{7DB282D5-F713-4A85-A4CF-FCCD1C2C3C3D}" srcOrd="0" destOrd="0" presId="urn:microsoft.com/office/officeart/2008/layout/PictureStrips"/>
    <dgm:cxn modelId="{9516ED2E-882A-4385-A614-18B4C3900580}" type="presParOf" srcId="{AE896DB7-2222-4F28-A6C2-04AFC8734CCE}" destId="{E540E1E5-3190-4D7A-924E-F3721DD42C80}" srcOrd="1" destOrd="6" presId="urn:microsoft.com/office/officeart/2008/layout/PictureStrips"/>
    <dgm:cxn modelId="{D2015ED6-4AC4-41B5-8EAC-80F63870AECA}" type="presParOf" srcId="{9C927FE2-659C-4ADB-99F5-03AF78EC645E}" destId="{2912C659-E08D-401E-8A66-DDB4396530B6}" srcOrd="7" destOrd="0" presId="urn:microsoft.com/office/officeart/2008/layout/PictureStrips"/>
    <dgm:cxn modelId="{5897A3DD-89A9-4823-A6AB-FFBF74768345}" type="presParOf" srcId="{9C927FE2-659C-4ADB-99F5-03AF78EC645E}" destId="{66530A49-FB05-40F7-AE57-E43CACC0BED1}" srcOrd="8" destOrd="0" presId="urn:microsoft.com/office/officeart/2008/layout/PictureStrips"/>
    <dgm:cxn modelId="{2993EF6A-729C-43E7-9FAC-4E06B37E5E06}" type="presParOf" srcId="{66530A49-FB05-40F7-AE57-E43CACC0BED1}" destId="{DDC636F0-514D-4C8C-930F-9577741FD626}" srcOrd="0" destOrd="8" presId="urn:microsoft.com/office/officeart/2008/layout/PictureStrips"/>
    <dgm:cxn modelId="{2F44851E-9FA9-48BC-8567-9F9FFDF5C13C}" type="presOf" srcId="{8D7D926F-7ABD-4470-9428-D99B90401355}" destId="{DDC636F0-514D-4C8C-930F-9577741FD626}" srcOrd="0" destOrd="0" presId="urn:microsoft.com/office/officeart/2008/layout/PictureStrips"/>
    <dgm:cxn modelId="{111E7D27-12AD-4F3F-901B-2C7A170C804E}" type="presParOf" srcId="{66530A49-FB05-40F7-AE57-E43CACC0BED1}" destId="{D49C84B4-3214-4976-9075-25A998075DEC}" srcOrd="1" destOrd="8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5" qsCatId="simple" csTypeId="urn:microsoft.com/office/officeart/2005/8/colors/accent0_3" csCatId="accent1" phldr="1"/>
      <dgm:spPr/>
    </dgm:pt>
    <dgm:pt modelId="{3F25DA44-7F3E-4C17-A40B-7F663FDBEA65}">
      <dgm:prSet phldrT="[Текст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>Инициализация</a:t>
          </a: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9066D1-3403-4469-8E8C-0D40A82430F2}" cxnId="{A75FEAFA-ED6D-44F0-A2B9-1D3331CA91E2}" type="parTrans">
      <dgm:prSet/>
      <dgm:spPr/>
    </dgm:pt>
    <dgm:pt modelId="{8EC5AF5E-9C9F-410A-A755-A3EA5186F948}" cxnId="{A75FEAFA-ED6D-44F0-A2B9-1D3331CA91E2}" type="sibTrans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2F4D3A-969C-4DB2-9FA9-5C4A40369351}">
      <dgm:prSet phldrT="[Текст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>Сбор данных</a:t>
          </a: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 altLang="zh-C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34BFE-4D40-486C-8784-F698A10C4CF5}" cxnId="{BFCCE454-191E-4368-ABE6-7532C43A635D}" type="parTrans">
      <dgm:prSet/>
      <dgm:spPr/>
    </dgm:pt>
    <dgm:pt modelId="{EC1AFF77-9232-4EEB-95CB-85CEAB3B1FC0}" cxnId="{BFCCE454-191E-4368-ABE6-7532C43A635D}" type="sibTrans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30AB53-5415-43F1-A5F0-9F7E1AB6376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Анализ данных</a:t>
          </a: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D12D4-743A-4BC4-BDD9-F164D1C2D6A0}" cxnId="{69C5ACF5-FE5F-48F3-B1E4-0BAD5CCA72C6}" type="parTrans">
      <dgm:prSet/>
      <dgm:spPr/>
    </dgm:pt>
    <dgm:pt modelId="{2A7828D0-6B0A-47DA-9288-BA8CCE1DCFB6}" cxnId="{69C5ACF5-FE5F-48F3-B1E4-0BAD5CCA72C6}" type="sibTrans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D54D69-279E-4AE4-A118-6E5209F5884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Отображение данных</a:t>
          </a: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8DC887-137F-4F8E-9BC6-5906631F3AFD}" cxnId="{EDCA3799-251F-46D5-B9DA-999D0D9483A5}" type="parTrans">
      <dgm:prSet/>
      <dgm:spPr/>
    </dgm:pt>
    <dgm:pt modelId="{3A3DA1BA-5D54-4071-807A-07E99B48A0C2}" cxnId="{EDCA3799-251F-46D5-B9DA-999D0D9483A5}" type="sibTrans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DCF5A4-F653-477B-835D-563625650B4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Повтор прошлых шагов</a:t>
          </a: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B15588-8AB8-4F56-9566-E6C7FA79BFF1}" cxnId="{6D2D1058-01D8-442D-AB2C-AD2E330851B4}" type="parTrans">
      <dgm:prSet/>
      <dgm:spPr/>
    </dgm:pt>
    <dgm:pt modelId="{C1A8DA9B-CE44-42A3-9033-B699EB15E7A2}" cxnId="{6D2D1058-01D8-442D-AB2C-AD2E330851B4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5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4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5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4"/>
      <dgm:spPr/>
    </dgm:pt>
    <dgm:pt modelId="{5AFF040D-0639-4120-9E39-DA822CF9F321}" type="pres">
      <dgm:prSet presAssocID="{EC1AFF77-9232-4EEB-95CB-85CEAB3B1FC0}" presName="connectorText" presStyleCnt="0"/>
      <dgm:spPr/>
    </dgm:pt>
    <dgm:pt modelId="{79BC033B-18DC-431A-9960-977FFD7109CC}" type="pres">
      <dgm:prSet presAssocID="{9630AB53-5415-43F1-A5F0-9F7E1AB63761}" presName="node" presStyleLbl="node1" presStyleIdx="2" presStyleCnt="5">
        <dgm:presLayoutVars>
          <dgm:bulletEnabled val="1"/>
        </dgm:presLayoutVars>
      </dgm:prSet>
      <dgm:spPr/>
    </dgm:pt>
    <dgm:pt modelId="{C45DEDBD-5947-4236-87B5-791BD42C46AB}" type="pres">
      <dgm:prSet presAssocID="{2A7828D0-6B0A-47DA-9288-BA8CCE1DCFB6}" presName="sibTrans" presStyleLbl="sibTrans2D1" presStyleIdx="2" presStyleCnt="4"/>
      <dgm:spPr/>
    </dgm:pt>
    <dgm:pt modelId="{75CAE610-2450-4234-9833-38E44EA57E10}" type="pres">
      <dgm:prSet presAssocID="{2A7828D0-6B0A-47DA-9288-BA8CCE1DCFB6}" presName="connectorText" presStyleCnt="0"/>
      <dgm:spPr/>
    </dgm:pt>
    <dgm:pt modelId="{1B747E1C-9DF9-4AD4-8508-D5C0F3D26E98}" type="pres">
      <dgm:prSet presAssocID="{43D54D69-279E-4AE4-A118-6E5209F5884A}" presName="node" presStyleLbl="node1" presStyleIdx="3" presStyleCnt="5">
        <dgm:presLayoutVars>
          <dgm:bulletEnabled val="1"/>
        </dgm:presLayoutVars>
      </dgm:prSet>
      <dgm:spPr/>
    </dgm:pt>
    <dgm:pt modelId="{91335649-038F-4BA2-906A-09181955B83B}" type="pres">
      <dgm:prSet presAssocID="{3A3DA1BA-5D54-4071-807A-07E99B48A0C2}" presName="sibTrans" presStyleLbl="sibTrans2D1" presStyleIdx="3" presStyleCnt="4"/>
      <dgm:spPr/>
    </dgm:pt>
    <dgm:pt modelId="{4EF6F1AC-C542-4821-85F5-47C690DF8BB8}" type="pres">
      <dgm:prSet presAssocID="{3A3DA1BA-5D54-4071-807A-07E99B48A0C2}" presName="connectorText" presStyleCnt="0"/>
      <dgm:spPr/>
    </dgm:pt>
    <dgm:pt modelId="{7B56439A-02CB-4E07-B5B5-46D175738F83}" type="pres">
      <dgm:prSet presAssocID="{62DCF5A4-F653-477B-835D-563625650B42}" presName="node" presStyleLbl="node1" presStyleIdx="4" presStyleCnt="5">
        <dgm:presLayoutVars>
          <dgm:bulletEnabled val="1"/>
        </dgm:presLayoutVars>
      </dgm:prSet>
      <dgm:spPr/>
    </dgm:pt>
  </dgm:ptLst>
  <dgm:cxnLst>
    <dgm:cxn modelId="{A75FEAFA-ED6D-44F0-A2B9-1D3331CA91E2}" srcId="{8EB1D179-D23D-41D4-AEEF-E4B9FEB06903}" destId="{3F25DA44-7F3E-4C17-A40B-7F663FDBEA65}" srcOrd="0" destOrd="0" parTransId="{EE9066D1-3403-4469-8E8C-0D40A82430F2}" sibTransId="{8EC5AF5E-9C9F-410A-A755-A3EA5186F948}"/>
    <dgm:cxn modelId="{BFCCE454-191E-4368-ABE6-7532C43A635D}" srcId="{8EB1D179-D23D-41D4-AEEF-E4B9FEB06903}" destId="{2E2F4D3A-969C-4DB2-9FA9-5C4A40369351}" srcOrd="1" destOrd="0" parTransId="{1E934BFE-4D40-486C-8784-F698A10C4CF5}" sibTransId="{EC1AFF77-9232-4EEB-95CB-85CEAB3B1FC0}"/>
    <dgm:cxn modelId="{69C5ACF5-FE5F-48F3-B1E4-0BAD5CCA72C6}" srcId="{8EB1D179-D23D-41D4-AEEF-E4B9FEB06903}" destId="{9630AB53-5415-43F1-A5F0-9F7E1AB63761}" srcOrd="2" destOrd="0" parTransId="{8F9D12D4-743A-4BC4-BDD9-F164D1C2D6A0}" sibTransId="{2A7828D0-6B0A-47DA-9288-BA8CCE1DCFB6}"/>
    <dgm:cxn modelId="{EDCA3799-251F-46D5-B9DA-999D0D9483A5}" srcId="{8EB1D179-D23D-41D4-AEEF-E4B9FEB06903}" destId="{43D54D69-279E-4AE4-A118-6E5209F5884A}" srcOrd="3" destOrd="0" parTransId="{D68DC887-137F-4F8E-9BC6-5906631F3AFD}" sibTransId="{3A3DA1BA-5D54-4071-807A-07E99B48A0C2}"/>
    <dgm:cxn modelId="{6D2D1058-01D8-442D-AB2C-AD2E330851B4}" srcId="{8EB1D179-D23D-41D4-AEEF-E4B9FEB06903}" destId="{62DCF5A4-F653-477B-835D-563625650B42}" srcOrd="4" destOrd="0" parTransId="{BBB15588-8AB8-4F56-9566-E6C7FA79BFF1}" sibTransId="{C1A8DA9B-CE44-42A3-9033-B699EB15E7A2}"/>
    <dgm:cxn modelId="{C25AF6FA-06D8-4D26-B629-7A5F1AA4C97F}" type="presOf" srcId="{8EB1D179-D23D-41D4-AEEF-E4B9FEB06903}" destId="{BF708676-7EFC-4C81-9D3A-3E677EAC1C7B}" srcOrd="0" destOrd="0" presId="urn:microsoft.com/office/officeart/2005/8/layout/process1"/>
    <dgm:cxn modelId="{C41B9E3B-E392-4C64-B6C4-93D601C6AA21}" type="presParOf" srcId="{BF708676-7EFC-4C81-9D3A-3E677EAC1C7B}" destId="{111DEAC9-5D4C-4A6A-A44E-082A26F60596}" srcOrd="0" destOrd="0" presId="urn:microsoft.com/office/officeart/2005/8/layout/process1"/>
    <dgm:cxn modelId="{2446EF9C-D45B-435B-9B27-0C5C2F7A170B}" type="presOf" srcId="{3F25DA44-7F3E-4C17-A40B-7F663FDBEA65}" destId="{111DEAC9-5D4C-4A6A-A44E-082A26F60596}" srcOrd="0" destOrd="0" presId="urn:microsoft.com/office/officeart/2005/8/layout/process1"/>
    <dgm:cxn modelId="{E0D5125E-A11F-4A5A-AA9C-516CB1F382C5}" type="presParOf" srcId="{BF708676-7EFC-4C81-9D3A-3E677EAC1C7B}" destId="{8A5CF0CE-3323-464D-9C63-05C1BDB053F5}" srcOrd="1" destOrd="0" presId="urn:microsoft.com/office/officeart/2005/8/layout/process1"/>
    <dgm:cxn modelId="{BD9B79BE-FF7D-4935-A559-719485DC37C5}" type="presOf" srcId="{8EC5AF5E-9C9F-410A-A755-A3EA5186F948}" destId="{8A5CF0CE-3323-464D-9C63-05C1BDB053F5}" srcOrd="0" destOrd="0" presId="urn:microsoft.com/office/officeart/2005/8/layout/process1"/>
    <dgm:cxn modelId="{ABD5E094-0515-4953-B6E6-E55F858C7F84}" type="presParOf" srcId="{8A5CF0CE-3323-464D-9C63-05C1BDB053F5}" destId="{5FA465F6-7607-499F-BFB2-52F4E071FB67}" srcOrd="0" destOrd="1" presId="urn:microsoft.com/office/officeart/2005/8/layout/process1"/>
    <dgm:cxn modelId="{DA13F443-F45E-4EF2-8AEF-36C1BAA3BC00}" type="presOf" srcId="{8EC5AF5E-9C9F-410A-A755-A3EA5186F948}" destId="{5FA465F6-7607-499F-BFB2-52F4E071FB67}" srcOrd="1" destOrd="0" presId="urn:microsoft.com/office/officeart/2005/8/layout/process1"/>
    <dgm:cxn modelId="{96E5135A-5282-41D2-AE35-7DBBDE75E340}" type="presParOf" srcId="{BF708676-7EFC-4C81-9D3A-3E677EAC1C7B}" destId="{552FB8E7-A5FB-4CC3-94C3-CE0BDF19F9F1}" srcOrd="2" destOrd="0" presId="urn:microsoft.com/office/officeart/2005/8/layout/process1"/>
    <dgm:cxn modelId="{0ED3ABAF-4846-4C89-9C70-080C6866A44F}" type="presOf" srcId="{2E2F4D3A-969C-4DB2-9FA9-5C4A40369351}" destId="{552FB8E7-A5FB-4CC3-94C3-CE0BDF19F9F1}" srcOrd="0" destOrd="0" presId="urn:microsoft.com/office/officeart/2005/8/layout/process1"/>
    <dgm:cxn modelId="{DA47087B-E81F-4A0E-B5A2-2834BC00B39D}" type="presParOf" srcId="{BF708676-7EFC-4C81-9D3A-3E677EAC1C7B}" destId="{353C3794-50AA-4D44-83C9-CE28317C3317}" srcOrd="3" destOrd="0" presId="urn:microsoft.com/office/officeart/2005/8/layout/process1"/>
    <dgm:cxn modelId="{400D87C6-C70E-41B3-B644-09763D3580D6}" type="presOf" srcId="{EC1AFF77-9232-4EEB-95CB-85CEAB3B1FC0}" destId="{353C3794-50AA-4D44-83C9-CE28317C3317}" srcOrd="0" destOrd="0" presId="urn:microsoft.com/office/officeart/2005/8/layout/process1"/>
    <dgm:cxn modelId="{E044EA75-5DC6-4624-9C5B-CF99DE0A3165}" type="presParOf" srcId="{353C3794-50AA-4D44-83C9-CE28317C3317}" destId="{5AFF040D-0639-4120-9E39-DA822CF9F321}" srcOrd="0" destOrd="3" presId="urn:microsoft.com/office/officeart/2005/8/layout/process1"/>
    <dgm:cxn modelId="{D0BB1064-3A1C-4B88-8306-1D06A56B09A8}" type="presOf" srcId="{EC1AFF77-9232-4EEB-95CB-85CEAB3B1FC0}" destId="{5AFF040D-0639-4120-9E39-DA822CF9F321}" srcOrd="1" destOrd="0" presId="urn:microsoft.com/office/officeart/2005/8/layout/process1"/>
    <dgm:cxn modelId="{25E627B4-7B00-4653-927C-373645454940}" type="presParOf" srcId="{BF708676-7EFC-4C81-9D3A-3E677EAC1C7B}" destId="{79BC033B-18DC-431A-9960-977FFD7109CC}" srcOrd="4" destOrd="0" presId="urn:microsoft.com/office/officeart/2005/8/layout/process1"/>
    <dgm:cxn modelId="{706524D6-03F2-4D57-BD70-58BC0F28F712}" type="presOf" srcId="{9630AB53-5415-43F1-A5F0-9F7E1AB63761}" destId="{79BC033B-18DC-431A-9960-977FFD7109CC}" srcOrd="0" destOrd="0" presId="urn:microsoft.com/office/officeart/2005/8/layout/process1"/>
    <dgm:cxn modelId="{AB60C347-A384-45BD-B117-B2027178FE29}" type="presParOf" srcId="{BF708676-7EFC-4C81-9D3A-3E677EAC1C7B}" destId="{C45DEDBD-5947-4236-87B5-791BD42C46AB}" srcOrd="5" destOrd="0" presId="urn:microsoft.com/office/officeart/2005/8/layout/process1"/>
    <dgm:cxn modelId="{E650C6E8-A6C6-48E7-A04D-35EC714EFCED}" type="presOf" srcId="{2A7828D0-6B0A-47DA-9288-BA8CCE1DCFB6}" destId="{C45DEDBD-5947-4236-87B5-791BD42C46AB}" srcOrd="0" destOrd="0" presId="urn:microsoft.com/office/officeart/2005/8/layout/process1"/>
    <dgm:cxn modelId="{BF81376D-C8CB-4B0C-BD1C-A56597BFC15C}" type="presParOf" srcId="{C45DEDBD-5947-4236-87B5-791BD42C46AB}" destId="{75CAE610-2450-4234-9833-38E44EA57E10}" srcOrd="0" destOrd="5" presId="urn:microsoft.com/office/officeart/2005/8/layout/process1"/>
    <dgm:cxn modelId="{50CD22D7-2280-4A26-BB16-192304F74B73}" type="presOf" srcId="{2A7828D0-6B0A-47DA-9288-BA8CCE1DCFB6}" destId="{75CAE610-2450-4234-9833-38E44EA57E10}" srcOrd="1" destOrd="0" presId="urn:microsoft.com/office/officeart/2005/8/layout/process1"/>
    <dgm:cxn modelId="{56D5A15F-E451-45AC-B5A5-32630E99708D}" type="presParOf" srcId="{BF708676-7EFC-4C81-9D3A-3E677EAC1C7B}" destId="{1B747E1C-9DF9-4AD4-8508-D5C0F3D26E98}" srcOrd="6" destOrd="0" presId="urn:microsoft.com/office/officeart/2005/8/layout/process1"/>
    <dgm:cxn modelId="{5FB83193-2B2F-437C-B78E-D1776F46252F}" type="presOf" srcId="{43D54D69-279E-4AE4-A118-6E5209F5884A}" destId="{1B747E1C-9DF9-4AD4-8508-D5C0F3D26E98}" srcOrd="0" destOrd="0" presId="urn:microsoft.com/office/officeart/2005/8/layout/process1"/>
    <dgm:cxn modelId="{802B6D0C-2A58-49B9-9DAE-E76358DE981F}" type="presParOf" srcId="{BF708676-7EFC-4C81-9D3A-3E677EAC1C7B}" destId="{91335649-038F-4BA2-906A-09181955B83B}" srcOrd="7" destOrd="0" presId="urn:microsoft.com/office/officeart/2005/8/layout/process1"/>
    <dgm:cxn modelId="{7591B407-023C-43A3-AB2F-BD3CE43DDD2C}" type="presOf" srcId="{3A3DA1BA-5D54-4071-807A-07E99B48A0C2}" destId="{91335649-038F-4BA2-906A-09181955B83B}" srcOrd="0" destOrd="0" presId="urn:microsoft.com/office/officeart/2005/8/layout/process1"/>
    <dgm:cxn modelId="{48CC2E64-525F-4C2C-85CA-58959BBC85C0}" type="presParOf" srcId="{91335649-038F-4BA2-906A-09181955B83B}" destId="{4EF6F1AC-C542-4821-85F5-47C690DF8BB8}" srcOrd="0" destOrd="7" presId="urn:microsoft.com/office/officeart/2005/8/layout/process1"/>
    <dgm:cxn modelId="{72278E66-68FD-4400-B1E6-4C332867E066}" type="presOf" srcId="{3A3DA1BA-5D54-4071-807A-07E99B48A0C2}" destId="{4EF6F1AC-C542-4821-85F5-47C690DF8BB8}" srcOrd="1" destOrd="0" presId="urn:microsoft.com/office/officeart/2005/8/layout/process1"/>
    <dgm:cxn modelId="{04B03356-B9CA-4FF5-887C-4B7F257643B5}" type="presParOf" srcId="{BF708676-7EFC-4C81-9D3A-3E677EAC1C7B}" destId="{7B56439A-02CB-4E07-B5B5-46D175738F83}" srcOrd="8" destOrd="0" presId="urn:microsoft.com/office/officeart/2005/8/layout/process1"/>
    <dgm:cxn modelId="{DDCCC04F-71E7-45CD-BC4E-16054C9C13D8}" type="presOf" srcId="{62DCF5A4-F653-477B-835D-563625650B42}" destId="{7B56439A-02CB-4E07-B5B5-46D175738F8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urn:microsoft.com/office/officeart/2005/8/layout/hList6" loCatId="list" qsTypeId="urn:microsoft.com/office/officeart/2005/8/quickstyle/simple5" qsCatId="simple" csTypeId="urn:microsoft.com/office/officeart/2005/8/colors/accent0_3" csCatId="accent1" phldr="0"/>
      <dgm:spPr/>
      <dgm:t>
        <a:bodyPr/>
        <a:p>
          <a:endParaRPr lang="zh-CN" altLang="en-US"/>
        </a:p>
      </dgm:t>
    </dgm:pt>
    <dgm:pt modelId="{DA8A2D07-F387-4404-9FCB-397A6A028210}">
      <dgm:prSet phldrT="[Текст]" phldr="0" custT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Полностью выполняет поставленные функции</a:t>
          </a:r>
          <a:endParaRPr lang="ru-RU" altLang="zh-CN"/>
        </a:p>
      </dgm:t>
    </dgm:pt>
    <dgm:pt modelId="{6834AA20-CCB2-4B69-B573-CB4D31C014E6}" cxnId="{1216B33D-2602-4717-AE3E-5ABB245D6299}" type="parTrans">
      <dgm:prSet/>
      <dgm:spPr/>
      <dgm:t>
        <a:bodyPr/>
        <a:p>
          <a:endParaRPr lang="zh-CN" altLang="en-US"/>
        </a:p>
      </dgm:t>
    </dgm:pt>
    <dgm:pt modelId="{8755279E-20A5-4AEE-BDD2-C54EFA6328A6}" cxnId="{1216B33D-2602-4717-AE3E-5ABB245D6299}" type="sibTrans">
      <dgm:prSet/>
      <dgm:spPr/>
      <dgm:t>
        <a:bodyPr/>
        <a:p>
          <a:endParaRPr lang="zh-CN" altLang="en-US"/>
        </a:p>
      </dgm:t>
    </dgm:pt>
    <dgm:pt modelId="{D7AF1C1D-144B-4B25-A777-792381B7ED5B}">
      <dgm:prSet phldrT="[Текст]" phldr="0" custT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Приносит реальную пользу пользователям</a:t>
          </a:r>
          <a:endParaRPr lang="ru-RU" altLang="zh-CN"/>
        </a:p>
      </dgm:t>
    </dgm:pt>
    <dgm:pt modelId="{24B9E243-8415-4A77-8486-6B84ADEA7DB0}" cxnId="{E5330BE8-3A96-4433-8575-46AA75636B88}" type="parTrans">
      <dgm:prSet/>
      <dgm:spPr/>
      <dgm:t>
        <a:bodyPr/>
        <a:p>
          <a:endParaRPr lang="zh-CN" altLang="en-US"/>
        </a:p>
      </dgm:t>
    </dgm:pt>
    <dgm:pt modelId="{B5AE4F68-C44C-4384-AF42-66197C13C64E}" cxnId="{E5330BE8-3A96-4433-8575-46AA75636B88}" type="sibTrans">
      <dgm:prSet/>
      <dgm:spPr/>
      <dgm:t>
        <a:bodyPr/>
        <a:p>
          <a:endParaRPr lang="zh-CN" altLang="en-US"/>
        </a:p>
      </dgm:t>
    </dgm:pt>
    <dgm:pt modelId="{07FA4ADD-8D96-4B06-AE7F-902B878DD8B1}">
      <dgm:prSet phldrT="[Текст]" phldr="0" custT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Является легким в использовании</a:t>
          </a:r>
          <a:r>
            <a:rPr lang="en-US" altLang="ru-RU"/>
            <a:t>,</a:t>
          </a:r>
          <a:r>
            <a:rPr lang="ru-RU" altLang="ru-RU"/>
            <a:t> а также доступнее аналогов</a:t>
          </a:r>
          <a:endParaRPr lang="ru-RU" altLang="ru-RU"/>
        </a:p>
      </dgm:t>
    </dgm:pt>
    <dgm:pt modelId="{A8B4A2D4-51F6-4657-92F3-DB580AE5F569}" cxnId="{B2C21337-6CEC-4DBA-B922-72749F3C10E4}" type="parTrans">
      <dgm:prSet/>
      <dgm:spPr/>
      <dgm:t>
        <a:bodyPr/>
        <a:p>
          <a:endParaRPr lang="zh-CN" altLang="en-US"/>
        </a:p>
      </dgm:t>
    </dgm:pt>
    <dgm:pt modelId="{33BF6C47-5256-4D8E-874B-728742A8CEC4}" cxnId="{B2C21337-6CEC-4DBA-B922-72749F3C10E4}" type="sibTrans">
      <dgm:prSet/>
      <dgm:spPr/>
      <dgm:t>
        <a:bodyPr/>
        <a:p>
          <a:endParaRPr lang="zh-CN" altLang="en-US"/>
        </a:p>
      </dgm:t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E561ED5B-86C5-4F33-9AFB-CF29287F5ADA}" type="pres">
      <dgm:prSet presAssocID="{DA8A2D07-F387-4404-9FCB-397A6A028210}" presName="node" presStyleLbl="node1" presStyleIdx="0" presStyleCnt="3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1" presStyleCnt="3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35A89FA7-451D-44F0-A02E-1277ECD1BBE6}" type="pres">
      <dgm:prSet presAssocID="{07FA4ADD-8D96-4B06-AE7F-902B878DD8B1}" presName="node" presStyleLbl="node1" presStyleIdx="2" presStyleCnt="3">
        <dgm:presLayoutVars>
          <dgm:bulletEnabled val="1"/>
        </dgm:presLayoutVars>
      </dgm:prSet>
      <dgm:spPr/>
    </dgm:pt>
  </dgm:ptLst>
  <dgm:cxnLst>
    <dgm:cxn modelId="{1216B33D-2602-4717-AE3E-5ABB245D6299}" srcId="{ACB2E4C7-2DBC-45BC-B933-FAAF417E8C6B}" destId="{DA8A2D07-F387-4404-9FCB-397A6A028210}" srcOrd="0" destOrd="0" parTransId="{6834AA20-CCB2-4B69-B573-CB4D31C014E6}" sibTransId="{8755279E-20A5-4AEE-BDD2-C54EFA6328A6}"/>
    <dgm:cxn modelId="{E5330BE8-3A96-4433-8575-46AA75636B88}" srcId="{ACB2E4C7-2DBC-45BC-B933-FAAF417E8C6B}" destId="{D7AF1C1D-144B-4B25-A777-792381B7ED5B}" srcOrd="1" destOrd="0" parTransId="{24B9E243-8415-4A77-8486-6B84ADEA7DB0}" sibTransId="{B5AE4F68-C44C-4384-AF42-66197C13C64E}"/>
    <dgm:cxn modelId="{B2C21337-6CEC-4DBA-B922-72749F3C10E4}" srcId="{ACB2E4C7-2DBC-45BC-B933-FAAF417E8C6B}" destId="{07FA4ADD-8D96-4B06-AE7F-902B878DD8B1}" srcOrd="2" destOrd="0" parTransId="{A8B4A2D4-51F6-4657-92F3-DB580AE5F569}" sibTransId="{33BF6C47-5256-4D8E-874B-728742A8CEC4}"/>
    <dgm:cxn modelId="{7AC5DDAA-6E06-4AD7-AF5C-F6ECBDE61F7E}" type="presOf" srcId="{ACB2E4C7-2DBC-45BC-B933-FAAF417E8C6B}" destId="{DE36D10E-86CD-4C6D-B150-31E525EF527D}" srcOrd="0" destOrd="0" presId="urn:microsoft.com/office/officeart/2005/8/layout/hList6"/>
    <dgm:cxn modelId="{7E17A9C5-192C-4018-A236-C0C33633F375}" type="presParOf" srcId="{DE36D10E-86CD-4C6D-B150-31E525EF527D}" destId="{E561ED5B-86C5-4F33-9AFB-CF29287F5ADA}" srcOrd="0" destOrd="0" presId="urn:microsoft.com/office/officeart/2005/8/layout/hList6"/>
    <dgm:cxn modelId="{AEE4A7B9-2BB1-4FCF-89C8-3152BC1C35E5}" type="presOf" srcId="{DA8A2D07-F387-4404-9FCB-397A6A028210}" destId="{E561ED5B-86C5-4F33-9AFB-CF29287F5ADA}" srcOrd="0" destOrd="0" presId="urn:microsoft.com/office/officeart/2005/8/layout/hList6"/>
    <dgm:cxn modelId="{ADEDAABB-5295-4790-97FD-4B00FF5B3324}" type="presParOf" srcId="{DE36D10E-86CD-4C6D-B150-31E525EF527D}" destId="{2AE1D4D4-A63C-4622-84B0-74ED38324CB1}" srcOrd="1" destOrd="0" presId="urn:microsoft.com/office/officeart/2005/8/layout/hList6"/>
    <dgm:cxn modelId="{50E92580-7A7E-415D-9405-CDD8D7B4F302}" type="presParOf" srcId="{DE36D10E-86CD-4C6D-B150-31E525EF527D}" destId="{CB90536C-45AA-4FBE-BCAF-99890DDD97C8}" srcOrd="2" destOrd="0" presId="urn:microsoft.com/office/officeart/2005/8/layout/hList6"/>
    <dgm:cxn modelId="{8F340324-401A-471A-AC42-D1BFECC3C5E8}" type="presOf" srcId="{D7AF1C1D-144B-4B25-A777-792381B7ED5B}" destId="{CB90536C-45AA-4FBE-BCAF-99890DDD97C8}" srcOrd="0" destOrd="0" presId="urn:microsoft.com/office/officeart/2005/8/layout/hList6"/>
    <dgm:cxn modelId="{CD8A66C2-D572-4BAD-9094-3A759B69023B}" type="presParOf" srcId="{DE36D10E-86CD-4C6D-B150-31E525EF527D}" destId="{155DCBB0-73F9-4F8F-A361-B90F0294764B}" srcOrd="3" destOrd="0" presId="urn:microsoft.com/office/officeart/2005/8/layout/hList6"/>
    <dgm:cxn modelId="{EE88F1C5-37E1-4357-A5C2-AD95D33FEED3}" type="presParOf" srcId="{DE36D10E-86CD-4C6D-B150-31E525EF527D}" destId="{35A89FA7-451D-44F0-A02E-1277ECD1BBE6}" srcOrd="4" destOrd="0" presId="urn:microsoft.com/office/officeart/2005/8/layout/hList6"/>
    <dgm:cxn modelId="{03548070-F26A-4F39-9456-D3051B94D466}" type="presOf" srcId="{07FA4ADD-8D96-4B06-AE7F-902B878DD8B1}" destId="{35A89FA7-451D-44F0-A02E-1277ECD1BBE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0989945" cy="1360170"/>
        <a:chOff x="0" y="0"/>
        <a:chExt cx="10989945" cy="1360170"/>
      </a:xfrm>
    </dsp:grpSpPr>
    <dsp:sp modelId="{DC27DDA6-73A4-45AF-8B52-70E594C6E063}">
      <dsp:nvSpPr>
        <dsp:cNvPr id="6" name="Пятиугольник 5"/>
        <dsp:cNvSpPr/>
      </dsp:nvSpPr>
      <dsp:spPr bwMode="white">
        <a:xfrm rot="10800000">
          <a:off x="2180858" y="0"/>
          <a:ext cx="7308313" cy="1360170"/>
        </a:xfrm>
        <a:prstGeom prst="homePlate">
          <a:avLst/>
        </a:prstGeom>
        <a:blipFill rotWithShape="0">
          <a:blip r:embed="rId1"/>
          <a:stretch>
            <a:fillRect/>
          </a:stretch>
        </a:blipFill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rot="10800000" vert="horz" wrap="square" lIns="599797" tIns="91439" rIns="170688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Цель проекта - проектирование простого</a:t>
          </a:r>
          <a:r>
            <a:rPr lang="en-US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r>
            <a:rPr lang="ru-RU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эффективного и многофункционального инструмента для мониторинга сетевых интерфейсов</a:t>
          </a:r>
          <a:r>
            <a:rPr lang="ru-RU" altLang="ja-JP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в реальном времени</a:t>
          </a:r>
          <a:r>
            <a:rPr lang="en-US" altLang="ru-RU" sz="240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altLang="ru-RU" sz="2400">
            <a:solidFill>
              <a:schemeClr val="accent1">
                <a:lumMod val="40000"/>
                <a:lumOff val="6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180858" y="0"/>
        <a:ext cx="7308313" cy="1360170"/>
      </dsp:txXfrm>
    </dsp:sp>
    <dsp:sp modelId="{48C23F44-CDC2-4998-B9C4-F737C51D3228}">
      <dsp:nvSpPr>
        <dsp:cNvPr id="5" name="Овал 4"/>
        <dsp:cNvSpPr/>
      </dsp:nvSpPr>
      <dsp:spPr bwMode="white">
        <a:xfrm>
          <a:off x="1500773" y="0"/>
          <a:ext cx="1360170" cy="1360170"/>
        </a:xfrm>
        <a:prstGeom prst="ellipse">
          <a:avLst/>
        </a:prstGeom>
        <a:blipFill>
          <a:blip r:embed="rId2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1500773" y="0"/>
        <a:ext cx="1360170" cy="136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1480800" cy="4077335"/>
        <a:chOff x="0" y="0"/>
        <a:chExt cx="11480800" cy="4077335"/>
      </a:xfrm>
    </dsp:grpSpPr>
    <dsp:sp modelId="{5D82B41E-6C64-4566-9679-7BBB513BF54F}">
      <dsp:nvSpPr>
        <dsp:cNvPr id="4" name="Скругленный прямоугольник 3"/>
        <dsp:cNvSpPr/>
      </dsp:nvSpPr>
      <dsp:spPr bwMode="white">
        <a:xfrm>
          <a:off x="0" y="0"/>
          <a:ext cx="11480800" cy="4077335"/>
        </a:xfrm>
        <a:prstGeom prst="roundRect">
          <a:avLst>
            <a:gd name="adj" fmla="val 10000"/>
          </a:avLst>
        </a:prstGeom>
        <a:blipFill rotWithShape="0">
          <a:blip r:embed="rId1"/>
          <a:stretch>
            <a:fillRect/>
          </a:stretch>
        </a:blipFill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56464" tIns="156464" rIns="156464" bIns="156464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Задачи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Получать статистику всех сетевых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интерфейсов</a:t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Отслеживать входящий</a:t>
          </a: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ru-RU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исходящий трафик</a:t>
          </a:r>
          <a:endParaRPr lang="en-US" altLang="ja-JP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3 - </a:t>
          </a:r>
          <a:r>
            <a:rPr lang="ru-RU" altLang="en-US" sz="2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Выявлять неисправности интерфейсов</a:t>
          </a:r>
          <a:endParaRPr lang="ru-RU" altLang="en-US" sz="2200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1480800" cy="4077335"/>
      </dsp:txXfrm>
    </dsp:sp>
    <dsp:sp modelId="{DBF357BF-C16D-4B59-9E27-F9B23BDD6AB1}">
      <dsp:nvSpPr>
        <dsp:cNvPr id="6" name="Овал 5"/>
        <dsp:cNvSpPr/>
      </dsp:nvSpPr>
      <dsp:spPr bwMode="white">
        <a:xfrm>
          <a:off x="5061524" y="244640"/>
          <a:ext cx="1357753" cy="1357753"/>
        </a:xfrm>
        <a:prstGeom prst="ellipse">
          <a:avLst/>
        </a:prstGeom>
        <a:blipFill>
          <a:blip r:embed="rId2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5061524" y="244640"/>
        <a:ext cx="1357753" cy="1357753"/>
      </dsp:txXfrm>
    </dsp:sp>
    <dsp:sp modelId="{FAD1BBB9-5EA8-4720-9FFC-3A75CA769D10}">
      <dsp:nvSpPr>
        <dsp:cNvPr id="3" name="Двойная стрелка влево/вправо 2"/>
        <dsp:cNvSpPr/>
      </dsp:nvSpPr>
      <dsp:spPr bwMode="white">
        <a:xfrm>
          <a:off x="459232" y="3261868"/>
          <a:ext cx="10562336" cy="611600"/>
        </a:xfrm>
        <a:prstGeom prst="leftRightArrow">
          <a:avLst/>
        </a:prstGeom>
      </dsp:spPr>
      <dsp:style>
        <a:lnRef idx="0">
          <a:schemeClr val="lt2"/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/>
      </dsp:style>
      <dsp:txXfrm>
        <a:off x="459232" y="3261868"/>
        <a:ext cx="10562336" cy="611600"/>
      </dsp:txXfrm>
    </dsp:sp>
    <dsp:sp modelId="{C18AF134-7E97-4B7B-B807-C72CA266F982}">
      <dsp:nvSpPr>
        <dsp:cNvPr id="5" name="Скругленный прямоугольник 4" hidden="1"/>
        <dsp:cNvSpPr/>
      </dsp:nvSpPr>
      <dsp:spPr>
        <a:xfrm>
          <a:off x="5682996" y="0"/>
          <a:ext cx="114808" cy="244640"/>
        </a:xfrm>
        <a:prstGeom prst="roundRect">
          <a:avLst>
            <a:gd name="adj" fmla="val 10000"/>
          </a:avLst>
        </a:prstGeom>
      </dsp:spPr>
      <dsp:txXfrm>
        <a:off x="5682996" y="0"/>
        <a:ext cx="114808" cy="24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0214610" cy="4901565"/>
        <a:chOff x="0" y="0"/>
        <a:chExt cx="10214610" cy="4901565"/>
      </a:xfrm>
    </dsp:grpSpPr>
    <dsp:sp modelId="{8EA24BC0-0B8D-42E9-A25F-7CA5AD90CCA1}">
      <dsp:nvSpPr>
        <dsp:cNvPr id="3" name="Прямоугольник 2"/>
        <dsp:cNvSpPr/>
      </dsp:nvSpPr>
      <dsp:spPr bwMode="white">
        <a:xfrm>
          <a:off x="-31" y="375924"/>
          <a:ext cx="3192095" cy="1915257"/>
        </a:xfrm>
        <a:prstGeom prst="rect">
          <a:avLst/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Растущая зависимость сети</a:t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-31" y="375924"/>
        <a:ext cx="3192095" cy="1915257"/>
      </dsp:txXfrm>
    </dsp:sp>
    <dsp:sp modelId="{A3974D1E-D32E-47DA-BFE3-BD66226FC69C}">
      <dsp:nvSpPr>
        <dsp:cNvPr id="4" name="Прямоугольник 3"/>
        <dsp:cNvSpPr/>
      </dsp:nvSpPr>
      <dsp:spPr bwMode="white">
        <a:xfrm>
          <a:off x="3511273" y="375924"/>
          <a:ext cx="3192095" cy="1915257"/>
        </a:xfrm>
        <a:prstGeom prst="rect">
          <a:avLst/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Необходимость мониторинга</a:t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11273" y="375924"/>
        <a:ext cx="3192095" cy="1915257"/>
      </dsp:txXfrm>
    </dsp:sp>
    <dsp:sp modelId="{D62CCB3D-C0B5-4702-B0E7-2BCC3AC6BED6}">
      <dsp:nvSpPr>
        <dsp:cNvPr id="5" name="Прямоугольник 4"/>
        <dsp:cNvSpPr/>
      </dsp:nvSpPr>
      <dsp:spPr bwMode="white">
        <a:xfrm>
          <a:off x="7022577" y="375924"/>
          <a:ext cx="3192095" cy="1915257"/>
        </a:xfrm>
        <a:prstGeom prst="rect">
          <a:avLst/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Потребность в простоте</a:t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22577" y="375924"/>
        <a:ext cx="3192095" cy="1915257"/>
      </dsp:txXfrm>
    </dsp:sp>
    <dsp:sp modelId="{65DCAB72-4323-4909-83B5-EA97756B63D0}">
      <dsp:nvSpPr>
        <dsp:cNvPr id="6" name="Прямоугольник 5"/>
        <dsp:cNvSpPr/>
      </dsp:nvSpPr>
      <dsp:spPr bwMode="white">
        <a:xfrm>
          <a:off x="1755616" y="2610384"/>
          <a:ext cx="3192095" cy="1915257"/>
        </a:xfrm>
        <a:prstGeom prst="rect">
          <a:avLst/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Рост киберугроз</a:t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55616" y="2610384"/>
        <a:ext cx="3192095" cy="1915257"/>
      </dsp:txXfrm>
    </dsp:sp>
    <dsp:sp modelId="{52FDF2A5-21FC-4943-A856-33657F608538}">
      <dsp:nvSpPr>
        <dsp:cNvPr id="7" name="Прямоугольник 6"/>
        <dsp:cNvSpPr/>
      </dsp:nvSpPr>
      <dsp:spPr bwMode="white">
        <a:xfrm>
          <a:off x="5266920" y="2610384"/>
          <a:ext cx="3192095" cy="1915257"/>
        </a:xfrm>
        <a:prstGeom prst="rect">
          <a:avLst/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 sz="3200">
              <a:latin typeface="Times New Roman" panose="02020603050405020304" pitchFamily="18" charset="0"/>
              <a:cs typeface="Times New Roman" panose="02020603050405020304" pitchFamily="18" charset="0"/>
            </a:rPr>
            <a:t>Доступность</a:t>
          </a:r>
          <a:endParaRPr lang="ru-RU" altLang="zh-CN" sz="3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6920" y="2610384"/>
        <a:ext cx="3192095" cy="1915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1844020" cy="2982595"/>
        <a:chOff x="0" y="0"/>
        <a:chExt cx="11844020" cy="2982595"/>
      </a:xfrm>
    </dsp:grpSpPr>
    <dsp:sp modelId="{DFFBD932-985D-4E5B-A0C5-9B8CC977C2DC}">
      <dsp:nvSpPr>
        <dsp:cNvPr id="3" name="Прямоугольник 2"/>
        <dsp:cNvSpPr/>
      </dsp:nvSpPr>
      <dsp:spPr bwMode="white">
        <a:xfrm>
          <a:off x="167641" y="289660"/>
          <a:ext cx="3703544" cy="1157358"/>
        </a:xfrm>
        <a:prstGeom prst="rect">
          <a:avLst/>
        </a:prstGeom>
      </dsp:spPr>
      <dsp:style>
        <a:lnRef idx="1">
          <a:schemeClr val="dk2"/>
        </a:lnRef>
        <a:fillRef idx="1">
          <a:schemeClr val="lt2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3916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Низкое потребление ресурсов</a:t>
          </a:r>
          <a:endParaRPr lang="ru-RU" altLang="en-US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7641" y="289660"/>
        <a:ext cx="3703544" cy="1157358"/>
      </dsp:txXfrm>
    </dsp:sp>
    <dsp:sp modelId="{28ADC5EC-F0D3-4E8C-B6D5-614114BB7A84}">
      <dsp:nvSpPr>
        <dsp:cNvPr id="4" name="Прямоугольник 3"/>
        <dsp:cNvSpPr/>
      </dsp:nvSpPr>
      <dsp:spPr bwMode="white">
        <a:xfrm>
          <a:off x="13326" y="122486"/>
          <a:ext cx="810150" cy="1215225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13326" y="122486"/>
        <a:ext cx="810150" cy="1215225"/>
      </dsp:txXfrm>
    </dsp:sp>
    <dsp:sp modelId="{2F89AC59-E8D6-4F5E-9368-224D247287E3}">
      <dsp:nvSpPr>
        <dsp:cNvPr id="11" name="Прямоугольник 10"/>
        <dsp:cNvSpPr/>
      </dsp:nvSpPr>
      <dsp:spPr bwMode="white">
        <a:xfrm>
          <a:off x="4154094" y="289660"/>
          <a:ext cx="3703544" cy="1157358"/>
        </a:xfrm>
        <a:prstGeom prst="rect">
          <a:avLst/>
        </a:prstGeom>
      </dsp:spPr>
      <dsp:style>
        <a:lnRef idx="1">
          <a:schemeClr val="dk2"/>
        </a:lnRef>
        <a:fillRef idx="1">
          <a:schemeClr val="lt2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3916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Локальное хранение данных</a:t>
          </a:r>
          <a:endParaRPr lang="ru-RU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54094" y="289660"/>
        <a:ext cx="3703544" cy="1157358"/>
      </dsp:txXfrm>
    </dsp:sp>
    <dsp:sp modelId="{DC6544B4-52C3-407C-8109-1C5FBA25A633}">
      <dsp:nvSpPr>
        <dsp:cNvPr id="12" name="Прямоугольник 11"/>
        <dsp:cNvSpPr/>
      </dsp:nvSpPr>
      <dsp:spPr bwMode="white">
        <a:xfrm>
          <a:off x="3999780" y="122486"/>
          <a:ext cx="810150" cy="1215225"/>
        </a:xfrm>
        <a:prstGeom prst="rect">
          <a:avLst/>
        </a:prstGeom>
        <a:blipFill>
          <a:blip r:embed="rId2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3999780" y="122486"/>
        <a:ext cx="810150" cy="1215225"/>
      </dsp:txXfrm>
    </dsp:sp>
    <dsp:sp modelId="{53A951F1-2BDB-4A20-B775-D3E1E32F595B}">
      <dsp:nvSpPr>
        <dsp:cNvPr id="9" name="Прямоугольник 8"/>
        <dsp:cNvSpPr/>
      </dsp:nvSpPr>
      <dsp:spPr bwMode="white">
        <a:xfrm>
          <a:off x="8140548" y="289660"/>
          <a:ext cx="3703544" cy="1157358"/>
        </a:xfrm>
        <a:prstGeom prst="rect">
          <a:avLst/>
        </a:prstGeom>
      </dsp:spPr>
      <dsp:style>
        <a:lnRef idx="1">
          <a:schemeClr val="dk2"/>
        </a:lnRef>
        <a:fillRef idx="1">
          <a:schemeClr val="lt2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3916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Понятный интерфейс</a:t>
          </a:r>
          <a:endParaRPr lang="ru-RU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40548" y="289660"/>
        <a:ext cx="3703544" cy="1157358"/>
      </dsp:txXfrm>
    </dsp:sp>
    <dsp:sp modelId="{21471A83-D609-4B06-8191-C95B8D43F290}">
      <dsp:nvSpPr>
        <dsp:cNvPr id="10" name="Прямоугольник 9"/>
        <dsp:cNvSpPr/>
      </dsp:nvSpPr>
      <dsp:spPr bwMode="white">
        <a:xfrm>
          <a:off x="7986234" y="122486"/>
          <a:ext cx="810150" cy="1215225"/>
        </a:xfrm>
        <a:prstGeom prst="rect">
          <a:avLst/>
        </a:prstGeom>
        <a:blipFill>
          <a:blip r:embed="rId3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7986234" y="122486"/>
        <a:ext cx="810150" cy="1215225"/>
      </dsp:txXfrm>
    </dsp:sp>
    <dsp:sp modelId="{7DB282D5-F713-4A85-A4CF-FCCD1C2C3C3D}">
      <dsp:nvSpPr>
        <dsp:cNvPr id="5" name="Прямоугольник 4"/>
        <dsp:cNvSpPr/>
      </dsp:nvSpPr>
      <dsp:spPr bwMode="white">
        <a:xfrm>
          <a:off x="2158610" y="1702752"/>
          <a:ext cx="3703544" cy="1157358"/>
        </a:xfrm>
        <a:prstGeom prst="rect">
          <a:avLst/>
        </a:prstGeom>
      </dsp:spPr>
      <dsp:style>
        <a:lnRef idx="1">
          <a:schemeClr val="dk2"/>
        </a:lnRef>
        <a:fillRef idx="1">
          <a:schemeClr val="lt2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3916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Обновление в реальном времени</a:t>
          </a:r>
          <a:endParaRPr lang="ru-RU" altLang="zh-CN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8610" y="1702752"/>
        <a:ext cx="3703544" cy="1157358"/>
      </dsp:txXfrm>
    </dsp:sp>
    <dsp:sp modelId="{E540E1E5-3190-4D7A-924E-F3721DD42C80}">
      <dsp:nvSpPr>
        <dsp:cNvPr id="6" name="Прямоугольник 5"/>
        <dsp:cNvSpPr/>
      </dsp:nvSpPr>
      <dsp:spPr bwMode="white">
        <a:xfrm>
          <a:off x="2004296" y="1535578"/>
          <a:ext cx="810150" cy="1215225"/>
        </a:xfrm>
        <a:prstGeom prst="rect">
          <a:avLst/>
        </a:prstGeom>
        <a:blipFill>
          <a:blip r:embed="rId4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2004296" y="1535578"/>
        <a:ext cx="810150" cy="1215225"/>
      </dsp:txXfrm>
    </dsp:sp>
    <dsp:sp modelId="{DDC636F0-514D-4C8C-930F-9577741FD626}">
      <dsp:nvSpPr>
        <dsp:cNvPr id="7" name="Прямоугольник 6"/>
        <dsp:cNvSpPr/>
      </dsp:nvSpPr>
      <dsp:spPr bwMode="white">
        <a:xfrm>
          <a:off x="6145064" y="1702752"/>
          <a:ext cx="3703544" cy="1157358"/>
        </a:xfrm>
        <a:prstGeom prst="rect">
          <a:avLst/>
        </a:prstGeom>
      </dsp:spPr>
      <dsp:style>
        <a:lnRef idx="1">
          <a:schemeClr val="dk2"/>
        </a:lnRef>
        <a:fillRef idx="1">
          <a:schemeClr val="lt2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3916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Простая установка и кроссплатформенность</a:t>
          </a:r>
          <a:endParaRPr lang="ru-RU" altLang="zh-CN">
            <a:solidFill>
              <a:schemeClr val="bg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45064" y="1702752"/>
        <a:ext cx="3703544" cy="1157358"/>
      </dsp:txXfrm>
    </dsp:sp>
    <dsp:sp modelId="{D49C84B4-3214-4976-9075-25A998075DEC}">
      <dsp:nvSpPr>
        <dsp:cNvPr id="8" name="Прямоугольник 7"/>
        <dsp:cNvSpPr/>
      </dsp:nvSpPr>
      <dsp:spPr bwMode="white">
        <a:xfrm>
          <a:off x="5990749" y="1535578"/>
          <a:ext cx="810150" cy="1215225"/>
        </a:xfrm>
        <a:prstGeom prst="rect">
          <a:avLst/>
        </a:prstGeom>
        <a:blipFill>
          <a:blip r:embed="rId5"/>
          <a:stretch>
            <a:fillRect/>
          </a:stretch>
        </a:blipFill>
      </dsp:spPr>
      <dsp:style>
        <a:lnRef idx="0">
          <a:schemeClr val="lt2"/>
        </a:lnRef>
        <a:fillRef idx="1">
          <a:schemeClr val="dk2">
            <a:tint val="50000"/>
          </a:schemeClr>
        </a:fillRef>
        <a:effectRef idx="3">
          <a:scrgbClr r="0" g="0" b="0"/>
        </a:effectRef>
        <a:fontRef idx="minor"/>
      </dsp:style>
      <dsp:txXfrm>
        <a:off x="5990749" y="1535578"/>
        <a:ext cx="810150" cy="1215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1675745" cy="4585335"/>
        <a:chOff x="0" y="0"/>
        <a:chExt cx="11675745" cy="4585335"/>
      </a:xfrm>
    </dsp:grpSpPr>
    <dsp:sp modelId="{111DEAC9-5D4C-4A6A-A44E-082A26F60596}">
      <dsp:nvSpPr>
        <dsp:cNvPr id="3" name="Скругленный прямоугольник 2"/>
        <dsp:cNvSpPr/>
      </dsp:nvSpPr>
      <dsp:spPr bwMode="white">
        <a:xfrm>
          <a:off x="0" y="1761952"/>
          <a:ext cx="1769052" cy="1061431"/>
        </a:xfrm>
        <a:prstGeom prst="roundRect">
          <a:avLst>
            <a:gd name="adj" fmla="val 10000"/>
          </a:avLst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>Инициализация</a:t>
          </a:r>
          <a:endParaRPr lang="ru-RU" altLang="zh-CN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761952"/>
        <a:ext cx="1769052" cy="1061431"/>
      </dsp:txXfrm>
    </dsp:sp>
    <dsp:sp modelId="{8A5CF0CE-3323-464D-9C63-05C1BDB053F5}">
      <dsp:nvSpPr>
        <dsp:cNvPr id="4" name="Стрелка вправо 3"/>
        <dsp:cNvSpPr/>
      </dsp:nvSpPr>
      <dsp:spPr bwMode="white">
        <a:xfrm>
          <a:off x="1935343" y="2073305"/>
          <a:ext cx="375039" cy="43872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5343" y="2073305"/>
        <a:ext cx="375039" cy="438725"/>
      </dsp:txXfrm>
    </dsp:sp>
    <dsp:sp modelId="{552FB8E7-A5FB-4CC3-94C3-CE0BDF19F9F1}">
      <dsp:nvSpPr>
        <dsp:cNvPr id="5" name="Скругленный прямоугольник 4"/>
        <dsp:cNvSpPr/>
      </dsp:nvSpPr>
      <dsp:spPr bwMode="white">
        <a:xfrm>
          <a:off x="2476673" y="1761952"/>
          <a:ext cx="1769052" cy="1061431"/>
        </a:xfrm>
        <a:prstGeom prst="roundRect">
          <a:avLst>
            <a:gd name="adj" fmla="val 10000"/>
          </a:avLst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>
              <a:latin typeface="Times New Roman" panose="02020603050405020304" pitchFamily="18" charset="0"/>
              <a:cs typeface="Times New Roman" panose="02020603050405020304" pitchFamily="18" charset="0"/>
            </a:rPr>
            <a:t>Сбор данных</a:t>
          </a:r>
          <a:endParaRPr lang="ru-RU" altLang="zh-CN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76673" y="1761952"/>
        <a:ext cx="1769052" cy="1061431"/>
      </dsp:txXfrm>
    </dsp:sp>
    <dsp:sp modelId="{353C3794-50AA-4D44-83C9-CE28317C3317}">
      <dsp:nvSpPr>
        <dsp:cNvPr id="6" name="Стрелка вправо 5"/>
        <dsp:cNvSpPr/>
      </dsp:nvSpPr>
      <dsp:spPr bwMode="white">
        <a:xfrm>
          <a:off x="4412016" y="2073305"/>
          <a:ext cx="375039" cy="43872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12016" y="2073305"/>
        <a:ext cx="375039" cy="438725"/>
      </dsp:txXfrm>
    </dsp:sp>
    <dsp:sp modelId="{79BC033B-18DC-431A-9960-977FFD7109CC}">
      <dsp:nvSpPr>
        <dsp:cNvPr id="12" name="Скругленный прямоугольник 11"/>
        <dsp:cNvSpPr/>
      </dsp:nvSpPr>
      <dsp:spPr bwMode="white">
        <a:xfrm>
          <a:off x="4953346" y="1761952"/>
          <a:ext cx="1769052" cy="1061431"/>
        </a:xfrm>
        <a:prstGeom prst="roundRect">
          <a:avLst>
            <a:gd name="adj" fmla="val 10000"/>
          </a:avLst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Анализ данных</a:t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53346" y="1761952"/>
        <a:ext cx="1769052" cy="1061431"/>
      </dsp:txXfrm>
    </dsp:sp>
    <dsp:sp modelId="{C45DEDBD-5947-4236-87B5-791BD42C46AB}">
      <dsp:nvSpPr>
        <dsp:cNvPr id="13" name="Стрелка вправо 12"/>
        <dsp:cNvSpPr/>
      </dsp:nvSpPr>
      <dsp:spPr bwMode="white">
        <a:xfrm>
          <a:off x="6888690" y="2073305"/>
          <a:ext cx="375039" cy="43872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8690" y="2073305"/>
        <a:ext cx="375039" cy="438725"/>
      </dsp:txXfrm>
    </dsp:sp>
    <dsp:sp modelId="{1B747E1C-9DF9-4AD4-8508-D5C0F3D26E98}">
      <dsp:nvSpPr>
        <dsp:cNvPr id="10" name="Скругленный прямоугольник 9"/>
        <dsp:cNvSpPr/>
      </dsp:nvSpPr>
      <dsp:spPr bwMode="white">
        <a:xfrm>
          <a:off x="7430020" y="1761952"/>
          <a:ext cx="1769052" cy="1061431"/>
        </a:xfrm>
        <a:prstGeom prst="roundRect">
          <a:avLst>
            <a:gd name="adj" fmla="val 10000"/>
          </a:avLst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Отображение данных</a:t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30020" y="1761952"/>
        <a:ext cx="1769052" cy="1061431"/>
      </dsp:txXfrm>
    </dsp:sp>
    <dsp:sp modelId="{91335649-038F-4BA2-906A-09181955B83B}">
      <dsp:nvSpPr>
        <dsp:cNvPr id="11" name="Стрелка вправо 10"/>
        <dsp:cNvSpPr/>
      </dsp:nvSpPr>
      <dsp:spPr bwMode="white">
        <a:xfrm>
          <a:off x="9365363" y="2073305"/>
          <a:ext cx="375039" cy="43872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dk2">
            <a:tint val="60000"/>
          </a:schemeClr>
        </a:lnRef>
        <a:fillRef idx="3">
          <a:schemeClr val="dk2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0" tIns="0" rIns="0" bIns="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65363" y="2073305"/>
        <a:ext cx="375039" cy="438725"/>
      </dsp:txXfrm>
    </dsp:sp>
    <dsp:sp modelId="{7B56439A-02CB-4E07-B5B5-46D175738F83}">
      <dsp:nvSpPr>
        <dsp:cNvPr id="8" name="Скругленный прямоугольник 7"/>
        <dsp:cNvSpPr/>
      </dsp:nvSpPr>
      <dsp:spPr bwMode="white">
        <a:xfrm>
          <a:off x="9906693" y="1761952"/>
          <a:ext cx="1769052" cy="1061431"/>
        </a:xfrm>
        <a:prstGeom prst="roundRect">
          <a:avLst>
            <a:gd name="adj" fmla="val 10000"/>
          </a:avLst>
        </a:prstGeom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>
              <a:latin typeface="Times New Roman" panose="02020603050405020304" pitchFamily="18" charset="0"/>
              <a:cs typeface="Times New Roman" panose="02020603050405020304" pitchFamily="18" charset="0"/>
            </a:rPr>
            <a:t>Повтор прошлых шагов</a:t>
          </a:r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906693" y="1761952"/>
        <a:ext cx="1769052" cy="10614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Группа 1"/>
      <dsp:cNvGrpSpPr/>
    </dsp:nvGrpSpPr>
    <dsp:grpSpPr>
      <a:xfrm>
        <a:off x="0" y="0"/>
        <a:ext cx="11205845" cy="2985135"/>
        <a:chOff x="0" y="0"/>
        <a:chExt cx="11205845" cy="2985135"/>
      </a:xfrm>
    </dsp:grpSpPr>
    <dsp:sp modelId="{E561ED5B-86C5-4F33-9AFB-CF29287F5ADA}">
      <dsp:nvSpPr>
        <dsp:cNvPr id="3" name="Блок-схема: ручное управление 2"/>
        <dsp:cNvSpPr/>
      </dsp:nvSpPr>
      <dsp:spPr bwMode="white">
        <a:xfrm rot="-5400000">
          <a:off x="286138" y="-286138"/>
          <a:ext cx="2985135" cy="3557411"/>
        </a:xfrm>
        <a:prstGeom prst="flowChartManualOperation">
          <a:avLst/>
        </a:prstGeom>
        <a:blipFill rotWithShape="0">
          <a:blip r:embed="rId1"/>
          <a:stretch>
            <a:fillRect/>
          </a:stretch>
        </a:blipFill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rot="5400000" vert="horz" wrap="square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Полностью выполняет поставленные функции</a:t>
          </a:r>
          <a:endParaRPr lang="ru-RU" altLang="zh-CN"/>
        </a:p>
      </dsp:txBody>
      <dsp:txXfrm rot="-5400000">
        <a:off x="286138" y="-286138"/>
        <a:ext cx="2985135" cy="3557411"/>
      </dsp:txXfrm>
    </dsp:sp>
    <dsp:sp modelId="{CB90536C-45AA-4FBE-BCAF-99890DDD97C8}">
      <dsp:nvSpPr>
        <dsp:cNvPr id="4" name="Блок-схема: ручное управление 3"/>
        <dsp:cNvSpPr/>
      </dsp:nvSpPr>
      <dsp:spPr bwMode="white">
        <a:xfrm rot="-5400000">
          <a:off x="4110355" y="-286138"/>
          <a:ext cx="2985135" cy="3557411"/>
        </a:xfrm>
        <a:prstGeom prst="flowChartManualOperation">
          <a:avLst/>
        </a:prstGeom>
        <a:blipFill rotWithShape="0">
          <a:blip r:embed="rId1"/>
          <a:stretch>
            <a:fillRect/>
          </a:stretch>
        </a:blipFill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rot="5400000" vert="horz" wrap="square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Приносит реальную пользу пользователям</a:t>
          </a:r>
          <a:endParaRPr lang="ru-RU" altLang="zh-CN"/>
        </a:p>
      </dsp:txBody>
      <dsp:txXfrm rot="-5400000">
        <a:off x="4110355" y="-286138"/>
        <a:ext cx="2985135" cy="3557411"/>
      </dsp:txXfrm>
    </dsp:sp>
    <dsp:sp modelId="{35A89FA7-451D-44F0-A02E-1277ECD1BBE6}">
      <dsp:nvSpPr>
        <dsp:cNvPr id="5" name="Блок-схема: ручное управление 4"/>
        <dsp:cNvSpPr/>
      </dsp:nvSpPr>
      <dsp:spPr bwMode="white">
        <a:xfrm rot="-5400000">
          <a:off x="7934572" y="-286138"/>
          <a:ext cx="2985135" cy="3557411"/>
        </a:xfrm>
        <a:prstGeom prst="flowChartManualOperation">
          <a:avLst/>
        </a:prstGeom>
        <a:blipFill rotWithShape="0">
          <a:blip r:embed="rId1"/>
          <a:stretch>
            <a:fillRect/>
          </a:stretch>
        </a:blipFill>
      </dsp:spPr>
      <dsp:style>
        <a:lnRef idx="0">
          <a:schemeClr val="lt2"/>
        </a:lnRef>
        <a:fillRef idx="3">
          <a:schemeClr val="dk2"/>
        </a:fillRef>
        <a:effectRef idx="3">
          <a:scrgbClr r="0" g="0" b="0"/>
        </a:effectRef>
        <a:fontRef idx="minor">
          <a:schemeClr val="lt1"/>
        </a:fontRef>
      </dsp:style>
      <dsp:txBody>
        <a:bodyPr rot="5400000" vert="horz" wrap="square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zh-CN"/>
            <a:t>Является легким в использовании</a:t>
          </a:r>
          <a:r>
            <a:rPr lang="en-US" altLang="ru-RU"/>
            <a:t>,</a:t>
          </a:r>
          <a:r>
            <a:rPr lang="ru-RU" altLang="ru-RU"/>
            <a:t> а также доступнее аналогов</a:t>
          </a:r>
          <a:endParaRPr lang="ru-RU" altLang="ru-RU"/>
        </a:p>
      </dsp:txBody>
      <dsp:txXfrm rot="-5400000">
        <a:off x="7934572" y="-286138"/>
        <a:ext cx="2985135" cy="3557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8" Type="http://schemas.openxmlformats.org/officeDocument/2006/relationships/diagramLayout" Target="../diagrams/layout2.xml"/><Relationship Id="rId7" Type="http://schemas.openxmlformats.org/officeDocument/2006/relationships/diagramData" Target="../diagrams/data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2" Type="http://schemas.openxmlformats.org/officeDocument/2006/relationships/slideLayout" Target="../slideLayouts/slideLayout2.xml"/><Relationship Id="rId11" Type="http://schemas.microsoft.com/office/2007/relationships/diagramDrawing" Target="../diagrams/drawing2.xml"/><Relationship Id="rId10" Type="http://schemas.openxmlformats.org/officeDocument/2006/relationships/diagramColors" Target="../diagrams/colors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6395" y="64135"/>
            <a:ext cx="9144635" cy="737870"/>
          </a:xfrm>
        </p:spPr>
        <p:txBody>
          <a:bodyPr>
            <a:normAutofit fontScale="90000"/>
          </a:bodyPr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Бюджетное учреждение профессионального образования Ханты-Мансийского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Образец автономного округа-Югры «Нижневартовский социально-гуманитарный колледж»</a:t>
            </a:r>
            <a:endParaRPr lang="ru-RU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81200" y="2691448"/>
            <a:ext cx="9144000" cy="1655762"/>
          </a:xfrm>
        </p:spPr>
        <p:txBody>
          <a:bodyPr/>
          <a:p>
            <a:pPr algn="just"/>
            <a:r>
              <a:rPr lang="ru-RU" altLang="ru-RU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 сетевых интерфейсов</a:t>
            </a:r>
            <a:endParaRPr lang="ru-RU" altLang="ru-RU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" y="-13"/>
            <a:ext cx="19812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893310" y="6045835"/>
            <a:ext cx="24053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</a:rPr>
              <a:t>Нижневартовск, 2025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4780" y="5686425"/>
            <a:ext cx="4366260" cy="910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Выполнил: Телега Артём Олегович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Обучающийся 323 СА/1 группы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Яковенко Евгений Романович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effectLst/>
              </a:rPr>
              <a:t> </a:t>
            </a:r>
            <a:endParaRPr lang="ru-RU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1180" y="128270"/>
            <a:ext cx="5628005" cy="1308735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проекта</a:t>
            </a:r>
            <a:endParaRPr lang="ru-RU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Диаграмма 8"/>
          <p:cNvGraphicFramePr/>
          <p:nvPr/>
        </p:nvGraphicFramePr>
        <p:xfrm>
          <a:off x="401320" y="1134110"/>
          <a:ext cx="10989945" cy="1360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Диаграмма 9"/>
          <p:cNvGraphicFramePr/>
          <p:nvPr/>
        </p:nvGraphicFramePr>
        <p:xfrm>
          <a:off x="401320" y="2700020"/>
          <a:ext cx="11480800" cy="4077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extBox 7"/>
          <p:cNvSpPr txBox="1"/>
          <p:nvPr/>
        </p:nvSpPr>
        <p:spPr>
          <a:xfrm>
            <a:off x="4675505" y="236220"/>
            <a:ext cx="25819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Актуальность</a:t>
            </a:r>
            <a:endParaRPr lang="ru-RU" sz="2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" name="Диаграмма 8"/>
          <p:cNvGraphicFramePr/>
          <p:nvPr/>
        </p:nvGraphicFramePr>
        <p:xfrm>
          <a:off x="859155" y="1236345"/>
          <a:ext cx="10214610" cy="490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6220" y="206375"/>
            <a:ext cx="3719195" cy="1325880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endParaRPr lang="ru-RU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Диаграмма 6"/>
          <p:cNvGraphicFramePr/>
          <p:nvPr/>
        </p:nvGraphicFramePr>
        <p:xfrm>
          <a:off x="153035" y="2395220"/>
          <a:ext cx="11844020" cy="298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1375" y="197485"/>
            <a:ext cx="5429250" cy="822960"/>
          </a:xfrm>
        </p:spPr>
        <p:txBody>
          <a:bodyPr>
            <a:normAutofit/>
          </a:bodyPr>
          <a:p>
            <a:r>
              <a:rPr lang="ru-RU" alt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</a:t>
            </a:r>
            <a:endParaRPr lang="ru-RU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иаграмма 4"/>
          <p:cNvGraphicFramePr/>
          <p:nvPr/>
        </p:nvGraphicFramePr>
        <p:xfrm>
          <a:off x="201930" y="1426210"/>
          <a:ext cx="11675745" cy="4585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extBox 5"/>
          <p:cNvSpPr txBox="1"/>
          <p:nvPr/>
        </p:nvSpPr>
        <p:spPr>
          <a:xfrm>
            <a:off x="4862830" y="186690"/>
            <a:ext cx="187642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Вывод</a:t>
            </a:r>
            <a:endParaRPr lang="ru-RU" sz="4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Диаграмма 7"/>
          <p:cNvGraphicFramePr/>
          <p:nvPr/>
        </p:nvGraphicFramePr>
        <p:xfrm>
          <a:off x="484505" y="1661160"/>
          <a:ext cx="11205845" cy="2985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6395" y="64135"/>
            <a:ext cx="9144635" cy="737870"/>
          </a:xfrm>
        </p:spPr>
        <p:txBody>
          <a:bodyPr>
            <a:normAutofit fontScale="90000"/>
          </a:bodyPr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Бюджетное учреждение профессионального образования Ханты-Мансийского</a:t>
            </a:r>
            <a:b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Образец автономного округа-Югры «Нижневартовский социально-гуманитарный колледж»</a:t>
            </a:r>
            <a:endParaRPr lang="ru-RU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81200" y="2691448"/>
            <a:ext cx="9144000" cy="1655762"/>
          </a:xfrm>
        </p:spPr>
        <p:txBody>
          <a:bodyPr/>
          <a:p>
            <a:pPr algn="just"/>
            <a:r>
              <a:rPr lang="ru-RU" altLang="ru-RU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 сетевых интерфейсов</a:t>
            </a:r>
            <a:endParaRPr lang="ru-RU" altLang="ru-RU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" y="-13"/>
            <a:ext cx="19812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893310" y="6045835"/>
            <a:ext cx="24053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</a:rPr>
              <a:t>Нижневартовск, 2025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4780" y="5686425"/>
            <a:ext cx="4366260" cy="910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Выполнил: Телега Артём Олегович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Обучающийся 323 СА/1 группы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Яковенко Евгений Романович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effectLst/>
              </a:rPr>
              <a:t> </a:t>
            </a:r>
            <a:endParaRPr lang="ru-RU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WPS Presentation</Application>
  <PresentationFormat>宽屏</PresentationFormat>
  <Paragraphs>32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Arial Unicode MS</vt:lpstr>
      <vt:lpstr>Calibri</vt:lpstr>
      <vt:lpstr>Microsoft YaHei</vt:lpstr>
      <vt:lpstr>Times New Roman</vt:lpstr>
      <vt:lpstr>MS Gothic</vt:lpstr>
      <vt:lpstr>黑体</vt:lpstr>
      <vt:lpstr>MS PGothic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Бюджетное учреждение профессионального образования Ханты-Мансийского Образец автономного округа-Югры «Нижневартовский социально-гуманитарный колледж»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Arthas</cp:lastModifiedBy>
  <cp:revision>9</cp:revision>
  <dcterms:created xsi:type="dcterms:W3CDTF">2025-07-23T00:59:00Z</dcterms:created>
  <dcterms:modified xsi:type="dcterms:W3CDTF">2025-12-27T04:00:12Z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1049-12.2.0.23196</vt:lpwstr>
  </property>
  <property fmtid="{D5CDD505-2E9C-101B-9397-08002B2CF9AE}" pid="3" name="ICV">
    <vt:lpwstr>E9570D2E314C4FE9B5D2497FAA2293AB_13</vt:lpwstr>
  </property>
</Properties>
</file>